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8" r:id="rId4"/>
    <p:sldId id="279" r:id="rId5"/>
    <p:sldId id="258" r:id="rId6"/>
    <p:sldId id="259" r:id="rId7"/>
    <p:sldId id="260" r:id="rId8"/>
    <p:sldId id="261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1" r:id="rId19"/>
    <p:sldId id="273" r:id="rId20"/>
    <p:sldId id="274" r:id="rId21"/>
    <p:sldId id="276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E3E3"/>
    <a:srgbClr val="2EAFBA"/>
    <a:srgbClr val="00A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93BBBF-E4CD-410C-948D-C09E28E1D604}" v="229" dt="2019-05-02T10:33:27.3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ão Pedro Soares" userId="82adba06e2f6c005" providerId="LiveId" clId="{E893BBBF-E4CD-410C-948D-C09E28E1D604}"/>
    <pc:docChg chg="custSel modSld sldOrd">
      <pc:chgData name="João Pedro Soares" userId="82adba06e2f6c005" providerId="LiveId" clId="{E893BBBF-E4CD-410C-948D-C09E28E1D604}" dt="2019-05-02T10:33:27.384" v="228" actId="20577"/>
      <pc:docMkLst>
        <pc:docMk/>
      </pc:docMkLst>
      <pc:sldChg chg="addSp delSp modSp ord">
        <pc:chgData name="João Pedro Soares" userId="82adba06e2f6c005" providerId="LiveId" clId="{E893BBBF-E4CD-410C-948D-C09E28E1D604}" dt="2019-05-02T10:32:06.996" v="127" actId="207"/>
        <pc:sldMkLst>
          <pc:docMk/>
          <pc:sldMk cId="1676530511" sldId="257"/>
        </pc:sldMkLst>
        <pc:spChg chg="add mod">
          <ac:chgData name="João Pedro Soares" userId="82adba06e2f6c005" providerId="LiveId" clId="{E893BBBF-E4CD-410C-948D-C09E28E1D604}" dt="2019-05-02T10:32:06.996" v="127" actId="207"/>
          <ac:spMkLst>
            <pc:docMk/>
            <pc:sldMk cId="1676530511" sldId="257"/>
            <ac:spMk id="2" creationId="{74BF79D2-1268-46BC-87D7-19B8BA6043AD}"/>
          </ac:spMkLst>
        </pc:spChg>
        <pc:spChg chg="add mod">
          <ac:chgData name="João Pedro Soares" userId="82adba06e2f6c005" providerId="LiveId" clId="{E893BBBF-E4CD-410C-948D-C09E28E1D604}" dt="2019-05-02T10:32:00.815" v="126" actId="207"/>
          <ac:spMkLst>
            <pc:docMk/>
            <pc:sldMk cId="1676530511" sldId="257"/>
            <ac:spMk id="8" creationId="{B2C29D94-D1E7-49E1-91D7-E1D8E4EDAD22}"/>
          </ac:spMkLst>
        </pc:spChg>
        <pc:spChg chg="add del mod">
          <ac:chgData name="João Pedro Soares" userId="82adba06e2f6c005" providerId="LiveId" clId="{E893BBBF-E4CD-410C-948D-C09E28E1D604}" dt="2019-05-02T10:31:13.540" v="76" actId="478"/>
          <ac:spMkLst>
            <pc:docMk/>
            <pc:sldMk cId="1676530511" sldId="257"/>
            <ac:spMk id="10" creationId="{1710D60B-2465-4CF4-965F-86A8623B3E41}"/>
          </ac:spMkLst>
        </pc:spChg>
        <pc:picChg chg="mod">
          <ac:chgData name="João Pedro Soares" userId="82adba06e2f6c005" providerId="LiveId" clId="{E893BBBF-E4CD-410C-948D-C09E28E1D604}" dt="2019-05-02T10:28:49.790" v="3" actId="1076"/>
          <ac:picMkLst>
            <pc:docMk/>
            <pc:sldMk cId="1676530511" sldId="257"/>
            <ac:picMk id="3" creationId="{2236E817-BE82-4007-8C37-6A630853166E}"/>
          </ac:picMkLst>
        </pc:picChg>
        <pc:picChg chg="mod">
          <ac:chgData name="João Pedro Soares" userId="82adba06e2f6c005" providerId="LiveId" clId="{E893BBBF-E4CD-410C-948D-C09E28E1D604}" dt="2019-05-02T10:31:03.330" v="73" actId="1076"/>
          <ac:picMkLst>
            <pc:docMk/>
            <pc:sldMk cId="1676530511" sldId="257"/>
            <ac:picMk id="5" creationId="{8E81BC8B-C35A-4330-96DB-538FF76A098D}"/>
          </ac:picMkLst>
        </pc:picChg>
        <pc:picChg chg="mod">
          <ac:chgData name="João Pedro Soares" userId="82adba06e2f6c005" providerId="LiveId" clId="{E893BBBF-E4CD-410C-948D-C09E28E1D604}" dt="2019-05-02T10:31:06.137" v="74" actId="1076"/>
          <ac:picMkLst>
            <pc:docMk/>
            <pc:sldMk cId="1676530511" sldId="257"/>
            <ac:picMk id="9" creationId="{48968C73-F640-4990-9E9E-E5836C6BB3AC}"/>
          </ac:picMkLst>
        </pc:picChg>
      </pc:sldChg>
      <pc:sldChg chg="modSp">
        <pc:chgData name="João Pedro Soares" userId="82adba06e2f6c005" providerId="LiveId" clId="{E893BBBF-E4CD-410C-948D-C09E28E1D604}" dt="2019-05-02T10:33:27.384" v="228" actId="20577"/>
        <pc:sldMkLst>
          <pc:docMk/>
          <pc:sldMk cId="2074967376" sldId="278"/>
        </pc:sldMkLst>
        <pc:spChg chg="mod">
          <ac:chgData name="João Pedro Soares" userId="82adba06e2f6c005" providerId="LiveId" clId="{E893BBBF-E4CD-410C-948D-C09E28E1D604}" dt="2019-05-02T10:33:27.384" v="228" actId="20577"/>
          <ac:spMkLst>
            <pc:docMk/>
            <pc:sldMk cId="2074967376" sldId="278"/>
            <ac:spMk id="12" creationId="{2A390427-F2F1-46CC-BE0A-B0BE7032036F}"/>
          </ac:spMkLst>
        </pc:spChg>
      </pc:sldChg>
    </pc:docChg>
  </pc:docChgLst>
  <pc:docChgLst>
    <pc:chgData name="João Pedro Soares" userId="3498f816ad4a1a1d" providerId="LiveId" clId="{908C8C78-FC23-4B2C-A7FB-E2F988C66658}"/>
    <pc:docChg chg="undo custSel mod addSld delSld modSld sldOrd">
      <pc:chgData name="João Pedro Soares" userId="3498f816ad4a1a1d" providerId="LiveId" clId="{908C8C78-FC23-4B2C-A7FB-E2F988C66658}" dt="2019-04-27T00:51:28.336" v="666" actId="20577"/>
      <pc:docMkLst>
        <pc:docMk/>
      </pc:docMkLst>
      <pc:sldChg chg="addSp modSp">
        <pc:chgData name="João Pedro Soares" userId="3498f816ad4a1a1d" providerId="LiveId" clId="{908C8C78-FC23-4B2C-A7FB-E2F988C66658}" dt="2019-04-27T00:02:11.742" v="304" actId="1076"/>
        <pc:sldMkLst>
          <pc:docMk/>
          <pc:sldMk cId="1676530511" sldId="257"/>
        </pc:sldMkLst>
        <pc:spChg chg="mod">
          <ac:chgData name="João Pedro Soares" userId="3498f816ad4a1a1d" providerId="LiveId" clId="{908C8C78-FC23-4B2C-A7FB-E2F988C66658}" dt="2019-04-26T23:46:13.242" v="273" actId="20577"/>
          <ac:spMkLst>
            <pc:docMk/>
            <pc:sldMk cId="1676530511" sldId="257"/>
            <ac:spMk id="7" creationId="{73D59C28-520B-4D7E-A414-242E56720682}"/>
          </ac:spMkLst>
        </pc:spChg>
        <pc:picChg chg="add mod ord modCrop">
          <ac:chgData name="João Pedro Soares" userId="3498f816ad4a1a1d" providerId="LiveId" clId="{908C8C78-FC23-4B2C-A7FB-E2F988C66658}" dt="2019-04-27T00:01:24.712" v="300" actId="1440"/>
          <ac:picMkLst>
            <pc:docMk/>
            <pc:sldMk cId="1676530511" sldId="257"/>
            <ac:picMk id="3" creationId="{2236E817-BE82-4007-8C37-6A630853166E}"/>
          </ac:picMkLst>
        </pc:picChg>
        <pc:picChg chg="add mod">
          <ac:chgData name="João Pedro Soares" userId="3498f816ad4a1a1d" providerId="LiveId" clId="{908C8C78-FC23-4B2C-A7FB-E2F988C66658}" dt="2019-04-27T00:02:09.086" v="303" actId="1076"/>
          <ac:picMkLst>
            <pc:docMk/>
            <pc:sldMk cId="1676530511" sldId="257"/>
            <ac:picMk id="5" creationId="{8E81BC8B-C35A-4330-96DB-538FF76A098D}"/>
          </ac:picMkLst>
        </pc:picChg>
        <pc:picChg chg="add mod">
          <ac:chgData name="João Pedro Soares" userId="3498f816ad4a1a1d" providerId="LiveId" clId="{908C8C78-FC23-4B2C-A7FB-E2F988C66658}" dt="2019-04-27T00:02:11.742" v="304" actId="1076"/>
          <ac:picMkLst>
            <pc:docMk/>
            <pc:sldMk cId="1676530511" sldId="257"/>
            <ac:picMk id="9" creationId="{48968C73-F640-4990-9E9E-E5836C6BB3AC}"/>
          </ac:picMkLst>
        </pc:picChg>
      </pc:sldChg>
      <pc:sldChg chg="addSp delSp modSp">
        <pc:chgData name="João Pedro Soares" userId="3498f816ad4a1a1d" providerId="LiveId" clId="{908C8C78-FC23-4B2C-A7FB-E2F988C66658}" dt="2019-04-26T21:10:08.826" v="34" actId="1076"/>
        <pc:sldMkLst>
          <pc:docMk/>
          <pc:sldMk cId="3316819763" sldId="271"/>
        </pc:sldMkLst>
        <pc:spChg chg="mod">
          <ac:chgData name="João Pedro Soares" userId="3498f816ad4a1a1d" providerId="LiveId" clId="{908C8C78-FC23-4B2C-A7FB-E2F988C66658}" dt="2019-04-26T21:01:56.891" v="29" actId="20577"/>
          <ac:spMkLst>
            <pc:docMk/>
            <pc:sldMk cId="3316819763" sldId="271"/>
            <ac:spMk id="7" creationId="{73D59C28-520B-4D7E-A414-242E56720682}"/>
          </ac:spMkLst>
        </pc:spChg>
        <pc:picChg chg="add del mod">
          <ac:chgData name="João Pedro Soares" userId="3498f816ad4a1a1d" providerId="LiveId" clId="{908C8C78-FC23-4B2C-A7FB-E2F988C66658}" dt="2019-04-26T21:03:47.226" v="31" actId="478"/>
          <ac:picMkLst>
            <pc:docMk/>
            <pc:sldMk cId="3316819763" sldId="271"/>
            <ac:picMk id="3" creationId="{89DBEF36-F820-4501-A8EA-319B50040A4A}"/>
          </ac:picMkLst>
        </pc:picChg>
        <pc:picChg chg="add mod">
          <ac:chgData name="João Pedro Soares" userId="3498f816ad4a1a1d" providerId="LiveId" clId="{908C8C78-FC23-4B2C-A7FB-E2F988C66658}" dt="2019-04-26T21:10:08.826" v="34" actId="1076"/>
          <ac:picMkLst>
            <pc:docMk/>
            <pc:sldMk cId="3316819763" sldId="271"/>
            <ac:picMk id="5" creationId="{CED8AD1D-B79B-4472-9A89-CB22DF7D1C96}"/>
          </ac:picMkLst>
        </pc:picChg>
      </pc:sldChg>
      <pc:sldChg chg="addSp delSp modSp add">
        <pc:chgData name="João Pedro Soares" userId="3498f816ad4a1a1d" providerId="LiveId" clId="{908C8C78-FC23-4B2C-A7FB-E2F988C66658}" dt="2019-04-26T21:23:02.477" v="117" actId="20577"/>
        <pc:sldMkLst>
          <pc:docMk/>
          <pc:sldMk cId="1306145630" sldId="273"/>
        </pc:sldMkLst>
        <pc:spChg chg="mod">
          <ac:chgData name="João Pedro Soares" userId="3498f816ad4a1a1d" providerId="LiveId" clId="{908C8C78-FC23-4B2C-A7FB-E2F988C66658}" dt="2019-04-26T21:23:02.477" v="117" actId="20577"/>
          <ac:spMkLst>
            <pc:docMk/>
            <pc:sldMk cId="1306145630" sldId="273"/>
            <ac:spMk id="7" creationId="{73D59C28-520B-4D7E-A414-242E56720682}"/>
          </ac:spMkLst>
        </pc:spChg>
        <pc:picChg chg="add del mod modCrop">
          <ac:chgData name="João Pedro Soares" userId="3498f816ad4a1a1d" providerId="LiveId" clId="{908C8C78-FC23-4B2C-A7FB-E2F988C66658}" dt="2019-04-26T21:13:27.914" v="45" actId="478"/>
          <ac:picMkLst>
            <pc:docMk/>
            <pc:sldMk cId="1306145630" sldId="273"/>
            <ac:picMk id="3" creationId="{5892B2D3-B955-4733-B089-15C049EF8A90}"/>
          </ac:picMkLst>
        </pc:picChg>
        <pc:picChg chg="add del mod modCrop">
          <ac:chgData name="João Pedro Soares" userId="3498f816ad4a1a1d" providerId="LiveId" clId="{908C8C78-FC23-4B2C-A7FB-E2F988C66658}" dt="2019-04-26T21:12:33.241" v="42" actId="478"/>
          <ac:picMkLst>
            <pc:docMk/>
            <pc:sldMk cId="1306145630" sldId="273"/>
            <ac:picMk id="4" creationId="{CEFE859C-8FCA-4F41-BA04-09B15A04BD47}"/>
          </ac:picMkLst>
        </pc:picChg>
        <pc:picChg chg="add del mod modCrop">
          <ac:chgData name="João Pedro Soares" userId="3498f816ad4a1a1d" providerId="LiveId" clId="{908C8C78-FC23-4B2C-A7FB-E2F988C66658}" dt="2019-04-26T21:21:57.324" v="55" actId="478"/>
          <ac:picMkLst>
            <pc:docMk/>
            <pc:sldMk cId="1306145630" sldId="273"/>
            <ac:picMk id="8" creationId="{6E6663A2-2DCC-4418-9011-F123ECED3E8E}"/>
          </ac:picMkLst>
        </pc:picChg>
        <pc:picChg chg="add mod modCrop">
          <ac:chgData name="João Pedro Soares" userId="3498f816ad4a1a1d" providerId="LiveId" clId="{908C8C78-FC23-4B2C-A7FB-E2F988C66658}" dt="2019-04-26T21:22:20.626" v="61" actId="1076"/>
          <ac:picMkLst>
            <pc:docMk/>
            <pc:sldMk cId="1306145630" sldId="273"/>
            <ac:picMk id="10" creationId="{7C0D1E75-6601-4AE2-8BC7-613BAF2FD9B6}"/>
          </ac:picMkLst>
        </pc:picChg>
      </pc:sldChg>
      <pc:sldChg chg="addSp delSp modSp add mod ord setBg">
        <pc:chgData name="João Pedro Soares" userId="3498f816ad4a1a1d" providerId="LiveId" clId="{908C8C78-FC23-4B2C-A7FB-E2F988C66658}" dt="2019-04-26T21:28:17.429" v="177" actId="207"/>
        <pc:sldMkLst>
          <pc:docMk/>
          <pc:sldMk cId="2598241914" sldId="274"/>
        </pc:sldMkLst>
        <pc:spChg chg="add mod">
          <ac:chgData name="João Pedro Soares" userId="3498f816ad4a1a1d" providerId="LiveId" clId="{908C8C78-FC23-4B2C-A7FB-E2F988C66658}" dt="2019-04-26T21:28:17.429" v="177" actId="207"/>
          <ac:spMkLst>
            <pc:docMk/>
            <pc:sldMk cId="2598241914" sldId="274"/>
            <ac:spMk id="4" creationId="{F6D0C64C-BA9E-4135-9DCF-55BE75B9AD85}"/>
          </ac:spMkLst>
        </pc:spChg>
        <pc:spChg chg="del mod">
          <ac:chgData name="João Pedro Soares" userId="3498f816ad4a1a1d" providerId="LiveId" clId="{908C8C78-FC23-4B2C-A7FB-E2F988C66658}" dt="2019-04-26T21:23:41.773" v="123" actId="478"/>
          <ac:spMkLst>
            <pc:docMk/>
            <pc:sldMk cId="2598241914" sldId="274"/>
            <ac:spMk id="7" creationId="{73D59C28-520B-4D7E-A414-242E56720682}"/>
          </ac:spMkLst>
        </pc:spChg>
        <pc:picChg chg="add mod">
          <ac:chgData name="João Pedro Soares" userId="3498f816ad4a1a1d" providerId="LiveId" clId="{908C8C78-FC23-4B2C-A7FB-E2F988C66658}" dt="2019-04-26T21:25:06.114" v="129"/>
          <ac:picMkLst>
            <pc:docMk/>
            <pc:sldMk cId="2598241914" sldId="274"/>
            <ac:picMk id="3" creationId="{EFDF39B0-5B09-48BA-AAB0-C8D3E9595D47}"/>
          </ac:picMkLst>
        </pc:picChg>
        <pc:picChg chg="del">
          <ac:chgData name="João Pedro Soares" userId="3498f816ad4a1a1d" providerId="LiveId" clId="{908C8C78-FC23-4B2C-A7FB-E2F988C66658}" dt="2019-04-26T21:23:43.132" v="124" actId="478"/>
          <ac:picMkLst>
            <pc:docMk/>
            <pc:sldMk cId="2598241914" sldId="274"/>
            <ac:picMk id="6" creationId="{A7EAEE8E-3D12-4374-9790-E87DA2273F1B}"/>
          </ac:picMkLst>
        </pc:picChg>
      </pc:sldChg>
      <pc:sldChg chg="addSp delSp modSp add mod setBg">
        <pc:chgData name="João Pedro Soares" userId="3498f816ad4a1a1d" providerId="LiveId" clId="{908C8C78-FC23-4B2C-A7FB-E2F988C66658}" dt="2019-04-26T21:32:03.766" v="235"/>
        <pc:sldMkLst>
          <pc:docMk/>
          <pc:sldMk cId="815886043" sldId="276"/>
        </pc:sldMkLst>
        <pc:spChg chg="add mod">
          <ac:chgData name="João Pedro Soares" userId="3498f816ad4a1a1d" providerId="LiveId" clId="{908C8C78-FC23-4B2C-A7FB-E2F988C66658}" dt="2019-04-26T21:31:20.392" v="223" actId="26606"/>
          <ac:spMkLst>
            <pc:docMk/>
            <pc:sldMk cId="815886043" sldId="276"/>
            <ac:spMk id="2" creationId="{D76FED76-D755-437B-B2DE-60CA386EF1F3}"/>
          </ac:spMkLst>
        </pc:spChg>
        <pc:spChg chg="del">
          <ac:chgData name="João Pedro Soares" userId="3498f816ad4a1a1d" providerId="LiveId" clId="{908C8C78-FC23-4B2C-A7FB-E2F988C66658}" dt="2019-04-26T21:28:57.741" v="179" actId="478"/>
          <ac:spMkLst>
            <pc:docMk/>
            <pc:sldMk cId="815886043" sldId="276"/>
            <ac:spMk id="7" creationId="{73D59C28-520B-4D7E-A414-242E56720682}"/>
          </ac:spMkLst>
        </pc:spChg>
        <pc:spChg chg="add del">
          <ac:chgData name="João Pedro Soares" userId="3498f816ad4a1a1d" providerId="LiveId" clId="{908C8C78-FC23-4B2C-A7FB-E2F988C66658}" dt="2019-04-26T21:30:04.895" v="220" actId="26606"/>
          <ac:spMkLst>
            <pc:docMk/>
            <pc:sldMk cId="815886043" sldId="276"/>
            <ac:spMk id="10" creationId="{D12DDE76-C203-4047-9998-63900085B5E8}"/>
          </ac:spMkLst>
        </pc:spChg>
        <pc:spChg chg="add del">
          <ac:chgData name="João Pedro Soares" userId="3498f816ad4a1a1d" providerId="LiveId" clId="{908C8C78-FC23-4B2C-A7FB-E2F988C66658}" dt="2019-04-26T21:30:45.472" v="221" actId="26606"/>
          <ac:spMkLst>
            <pc:docMk/>
            <pc:sldMk cId="815886043" sldId="276"/>
            <ac:spMk id="15" creationId="{D12DDE76-C203-4047-9998-63900085B5E8}"/>
          </ac:spMkLst>
        </pc:spChg>
        <pc:spChg chg="add del">
          <ac:chgData name="João Pedro Soares" userId="3498f816ad4a1a1d" providerId="LiveId" clId="{908C8C78-FC23-4B2C-A7FB-E2F988C66658}" dt="2019-04-26T21:31:20.392" v="223" actId="26606"/>
          <ac:spMkLst>
            <pc:docMk/>
            <pc:sldMk cId="815886043" sldId="276"/>
            <ac:spMk id="20" creationId="{D4771268-CB57-404A-9271-370EB28F6090}"/>
          </ac:spMkLst>
        </pc:spChg>
        <pc:spChg chg="add">
          <ac:chgData name="João Pedro Soares" userId="3498f816ad4a1a1d" providerId="LiveId" clId="{908C8C78-FC23-4B2C-A7FB-E2F988C66658}" dt="2019-04-26T21:31:20.392" v="223" actId="26606"/>
          <ac:spMkLst>
            <pc:docMk/>
            <pc:sldMk cId="815886043" sldId="276"/>
            <ac:spMk id="25" creationId="{6753252F-4873-4F63-801D-CC719279A7D5}"/>
          </ac:spMkLst>
        </pc:spChg>
        <pc:spChg chg="add">
          <ac:chgData name="João Pedro Soares" userId="3498f816ad4a1a1d" providerId="LiveId" clId="{908C8C78-FC23-4B2C-A7FB-E2F988C66658}" dt="2019-04-26T21:31:20.392" v="223" actId="26606"/>
          <ac:spMkLst>
            <pc:docMk/>
            <pc:sldMk cId="815886043" sldId="276"/>
            <ac:spMk id="27" creationId="{047C8CCB-F95D-4249-92DD-651249D3535A}"/>
          </ac:spMkLst>
        </pc:spChg>
        <pc:picChg chg="add mod">
          <ac:chgData name="João Pedro Soares" userId="3498f816ad4a1a1d" providerId="LiveId" clId="{908C8C78-FC23-4B2C-A7FB-E2F988C66658}" dt="2019-04-26T21:31:20.392" v="223" actId="26606"/>
          <ac:picMkLst>
            <pc:docMk/>
            <pc:sldMk cId="815886043" sldId="276"/>
            <ac:picMk id="5" creationId="{52834054-36EB-43DF-A710-D858CC6A536E}"/>
          </ac:picMkLst>
        </pc:picChg>
        <pc:picChg chg="del">
          <ac:chgData name="João Pedro Soares" userId="3498f816ad4a1a1d" providerId="LiveId" clId="{908C8C78-FC23-4B2C-A7FB-E2F988C66658}" dt="2019-04-26T21:28:59.584" v="180" actId="478"/>
          <ac:picMkLst>
            <pc:docMk/>
            <pc:sldMk cId="815886043" sldId="276"/>
            <ac:picMk id="6" creationId="{A7EAEE8E-3D12-4374-9790-E87DA2273F1B}"/>
          </ac:picMkLst>
        </pc:picChg>
        <pc:picChg chg="add mod">
          <ac:chgData name="João Pedro Soares" userId="3498f816ad4a1a1d" providerId="LiveId" clId="{908C8C78-FC23-4B2C-A7FB-E2F988C66658}" dt="2019-04-26T21:31:33.814" v="231" actId="1038"/>
          <ac:picMkLst>
            <pc:docMk/>
            <pc:sldMk cId="815886043" sldId="276"/>
            <ac:picMk id="9" creationId="{B90F6D04-B693-400A-8F4F-8872DA1F2726}"/>
          </ac:picMkLst>
        </pc:picChg>
      </pc:sldChg>
      <pc:sldChg chg="addSp delSp modSp add">
        <pc:chgData name="João Pedro Soares" userId="3498f816ad4a1a1d" providerId="LiveId" clId="{908C8C78-FC23-4B2C-A7FB-E2F988C66658}" dt="2019-04-27T00:51:28.336" v="666" actId="20577"/>
        <pc:sldMkLst>
          <pc:docMk/>
          <pc:sldMk cId="2074967376" sldId="278"/>
        </pc:sldMkLst>
        <pc:spChg chg="add del mod">
          <ac:chgData name="João Pedro Soares" userId="3498f816ad4a1a1d" providerId="LiveId" clId="{908C8C78-FC23-4B2C-A7FB-E2F988C66658}" dt="2019-04-27T00:10:05.666" v="326" actId="478"/>
          <ac:spMkLst>
            <pc:docMk/>
            <pc:sldMk cId="2074967376" sldId="278"/>
            <ac:spMk id="11" creationId="{8E275BB6-8AFF-4125-8521-8F761F965FA6}"/>
          </ac:spMkLst>
        </pc:spChg>
        <pc:spChg chg="add del mod">
          <ac:chgData name="João Pedro Soares" userId="3498f816ad4a1a1d" providerId="LiveId" clId="{908C8C78-FC23-4B2C-A7FB-E2F988C66658}" dt="2019-04-27T00:51:28.336" v="666" actId="20577"/>
          <ac:spMkLst>
            <pc:docMk/>
            <pc:sldMk cId="2074967376" sldId="278"/>
            <ac:spMk id="12" creationId="{2A390427-F2F1-46CC-BE0A-B0BE7032036F}"/>
          </ac:spMkLst>
        </pc:spChg>
        <pc:picChg chg="del">
          <ac:chgData name="João Pedro Soares" userId="3498f816ad4a1a1d" providerId="LiveId" clId="{908C8C78-FC23-4B2C-A7FB-E2F988C66658}" dt="2019-04-27T00:03:01.647" v="310" actId="478"/>
          <ac:picMkLst>
            <pc:docMk/>
            <pc:sldMk cId="2074967376" sldId="278"/>
            <ac:picMk id="3" creationId="{2236E817-BE82-4007-8C37-6A630853166E}"/>
          </ac:picMkLst>
        </pc:picChg>
        <pc:picChg chg="add del mod">
          <ac:chgData name="João Pedro Soares" userId="3498f816ad4a1a1d" providerId="LiveId" clId="{908C8C78-FC23-4B2C-A7FB-E2F988C66658}" dt="2019-04-27T00:08:57.871" v="313" actId="478"/>
          <ac:picMkLst>
            <pc:docMk/>
            <pc:sldMk cId="2074967376" sldId="278"/>
            <ac:picMk id="4" creationId="{FF63CCB3-12BE-43A8-831E-3EE6ECC4A71C}"/>
          </ac:picMkLst>
        </pc:picChg>
        <pc:picChg chg="del">
          <ac:chgData name="João Pedro Soares" userId="3498f816ad4a1a1d" providerId="LiveId" clId="{908C8C78-FC23-4B2C-A7FB-E2F988C66658}" dt="2019-04-27T00:03:00.944" v="309" actId="478"/>
          <ac:picMkLst>
            <pc:docMk/>
            <pc:sldMk cId="2074967376" sldId="278"/>
            <ac:picMk id="5" creationId="{8E81BC8B-C35A-4330-96DB-538FF76A098D}"/>
          </ac:picMkLst>
        </pc:picChg>
        <pc:picChg chg="del">
          <ac:chgData name="João Pedro Soares" userId="3498f816ad4a1a1d" providerId="LiveId" clId="{908C8C78-FC23-4B2C-A7FB-E2F988C66658}" dt="2019-04-27T00:03:00.303" v="308" actId="478"/>
          <ac:picMkLst>
            <pc:docMk/>
            <pc:sldMk cId="2074967376" sldId="278"/>
            <ac:picMk id="9" creationId="{48968C73-F640-4990-9E9E-E5836C6BB3AC}"/>
          </ac:picMkLst>
        </pc:picChg>
        <pc:picChg chg="add mod modCrop">
          <ac:chgData name="João Pedro Soares" userId="3498f816ad4a1a1d" providerId="LiveId" clId="{908C8C78-FC23-4B2C-A7FB-E2F988C66658}" dt="2019-04-27T00:10:25.306" v="330" actId="732"/>
          <ac:picMkLst>
            <pc:docMk/>
            <pc:sldMk cId="2074967376" sldId="278"/>
            <ac:picMk id="10" creationId="{C6A1F0F6-B694-4275-989B-3F00E80AF64A}"/>
          </ac:picMkLst>
        </pc:picChg>
      </pc:sldChg>
      <pc:sldChg chg="addSp delSp modSp add">
        <pc:chgData name="João Pedro Soares" userId="3498f816ad4a1a1d" providerId="LiveId" clId="{908C8C78-FC23-4B2C-A7FB-E2F988C66658}" dt="2019-04-27T00:49:23.293" v="635" actId="1076"/>
        <pc:sldMkLst>
          <pc:docMk/>
          <pc:sldMk cId="1400264290" sldId="279"/>
        </pc:sldMkLst>
        <pc:spChg chg="add del mod">
          <ac:chgData name="João Pedro Soares" userId="3498f816ad4a1a1d" providerId="LiveId" clId="{908C8C78-FC23-4B2C-A7FB-E2F988C66658}" dt="2019-04-27T00:38:47.563" v="469" actId="478"/>
          <ac:spMkLst>
            <pc:docMk/>
            <pc:sldMk cId="1400264290" sldId="279"/>
            <ac:spMk id="3" creationId="{0BD6C990-CA4F-4A78-A097-4ED2D66C2494}"/>
          </ac:spMkLst>
        </pc:spChg>
        <pc:spChg chg="add del mod">
          <ac:chgData name="João Pedro Soares" userId="3498f816ad4a1a1d" providerId="LiveId" clId="{908C8C78-FC23-4B2C-A7FB-E2F988C66658}" dt="2019-04-27T00:44:37.187" v="502" actId="478"/>
          <ac:spMkLst>
            <pc:docMk/>
            <pc:sldMk cId="1400264290" sldId="279"/>
            <ac:spMk id="4" creationId="{59097479-7B00-4F28-AB0E-B66C37F7B8BC}"/>
          </ac:spMkLst>
        </pc:spChg>
        <pc:spChg chg="add mod">
          <ac:chgData name="João Pedro Soares" userId="3498f816ad4a1a1d" providerId="LiveId" clId="{908C8C78-FC23-4B2C-A7FB-E2F988C66658}" dt="2019-04-27T00:48:44.764" v="632" actId="20577"/>
          <ac:spMkLst>
            <pc:docMk/>
            <pc:sldMk cId="1400264290" sldId="279"/>
            <ac:spMk id="5" creationId="{9B90ADA7-1E9E-4AE3-8654-2EAED15048D3}"/>
          </ac:spMkLst>
        </pc:spChg>
        <pc:spChg chg="add del mod">
          <ac:chgData name="João Pedro Soares" userId="3498f816ad4a1a1d" providerId="LiveId" clId="{908C8C78-FC23-4B2C-A7FB-E2F988C66658}" dt="2019-04-27T00:44:34.359" v="501" actId="478"/>
          <ac:spMkLst>
            <pc:docMk/>
            <pc:sldMk cId="1400264290" sldId="279"/>
            <ac:spMk id="7" creationId="{73D59C28-520B-4D7E-A414-242E56720682}"/>
          </ac:spMkLst>
        </pc:spChg>
        <pc:spChg chg="del">
          <ac:chgData name="João Pedro Soares" userId="3498f816ad4a1a1d" providerId="LiveId" clId="{908C8C78-FC23-4B2C-A7FB-E2F988C66658}" dt="2019-04-27T00:38:45.673" v="467" actId="478"/>
          <ac:spMkLst>
            <pc:docMk/>
            <pc:sldMk cId="1400264290" sldId="279"/>
            <ac:spMk id="12" creationId="{2A390427-F2F1-46CC-BE0A-B0BE7032036F}"/>
          </ac:spMkLst>
        </pc:spChg>
        <pc:picChg chg="add mod">
          <ac:chgData name="João Pedro Soares" userId="3498f816ad4a1a1d" providerId="LiveId" clId="{908C8C78-FC23-4B2C-A7FB-E2F988C66658}" dt="2019-04-27T00:49:23.293" v="635" actId="1076"/>
          <ac:picMkLst>
            <pc:docMk/>
            <pc:sldMk cId="1400264290" sldId="279"/>
            <ac:picMk id="9" creationId="{64D499CE-3482-43B2-89E5-60EFB6FE4B24}"/>
          </ac:picMkLst>
        </pc:picChg>
        <pc:picChg chg="del">
          <ac:chgData name="João Pedro Soares" userId="3498f816ad4a1a1d" providerId="LiveId" clId="{908C8C78-FC23-4B2C-A7FB-E2F988C66658}" dt="2019-04-27T00:38:48.095" v="470" actId="478"/>
          <ac:picMkLst>
            <pc:docMk/>
            <pc:sldMk cId="1400264290" sldId="279"/>
            <ac:picMk id="10" creationId="{C6A1F0F6-B694-4275-989B-3F00E80AF64A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97BCDE-5B79-407F-BBA7-557C59426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E0685A4-AC25-43F1-A067-EC527E7B5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0DEE2D-E447-487B-B65E-E068C606B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3973F3-08CE-4DD8-AA23-E40673C04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2223A6-B962-4236-ABEE-6DBBA9095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4625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EB3631-1A67-4435-B33E-14AC56872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F0D4F71-8F74-4291-A1CD-4DCAD39223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22F49B-B4D5-4F26-A369-16D37C966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8A11057-8FC4-48B2-882C-7E5CC82C2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F180E9-C193-4F00-AA5D-4F3873F0C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6608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82E591B-6C90-44D7-AFE2-30E84F261E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F3D907C-4EE8-4BB5-A9EB-8C043DD3E5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8F03111-956E-4548-AC41-73FC246FA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C7BF57F-015F-4EE6-98D2-E974F609F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CBFD73-7672-4A2F-B42D-3B0405B5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2489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DD1BBB-E713-47AE-AAE8-2394DADBA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722FA9C-2710-43A6-B629-BD3F2F906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DD5B695-733A-482E-8C41-8BB072C67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1532E2C-D1D5-4DB5-A02C-93BEF4E46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AB7B3D2-BC94-4233-A35B-41772D22F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9863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74B238-D33A-4D8E-93FD-C553A11DC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7173092-4C67-46C9-945E-3C416D5F2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74F4A4-6106-4CBE-BBAB-F04AEF1F9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639568-9387-4279-ADEE-30C28B808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AFB7F2D-3D65-49FC-9085-C09C77061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7657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6A3708-4FB5-4697-BA59-E7B08B68A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CCB292-ACE3-4DDE-987D-94CB2F98A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1E4634B-8296-40E9-90D1-FDAC279FF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6BB23EE-284F-475D-A9EB-8AB8BBF8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B8E5AB7-91C3-4901-A57A-50AD45DA2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35BED30-A7FB-4EF5-A6AE-B2BE7C1AF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7838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7169E-0D0D-46C3-8D9E-2566B3B26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A0B971F-D14D-49C0-99DF-D5DDD31BB4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958C72D-910A-4281-A2A3-2FC65DCC58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121C377-5644-4C38-AFC8-B7F0F012F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9E2ABEF-C5A4-4F03-9CFF-EE2986D0E1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AB93E66-C45C-428E-A3A3-C86483612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8FDAF74-5B41-4B8D-8D1B-BEC7C734E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5985B65-0666-46DB-91D1-0CF343344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3563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4A8134-C3CC-4FE4-A12F-3743A727C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99FB780-1FDB-4941-A756-FB6ABCB6B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B8F01A9-5C2E-4F9A-A510-0036819C2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0DBB029-4D22-4490-A4D9-6A836E049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2119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346939E-3F4B-4B37-ABE0-6022D508A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F274D82-73FF-4D84-B03B-FDCB2680B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DB053D5-578B-4939-973D-618233006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1490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859A35-A670-4724-9975-28F751DC1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B5DA0F-3F09-4971-9465-8DC7B8332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E5B54E-05FA-4DB9-8E15-056556627D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14670A4-E36E-4222-927E-DD1F1D43D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2D66E62-08CB-4EC5-BF07-DE5EEEEFE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A1EF65C-8074-4D79-A79A-946EF043D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4469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232550-275C-4ED9-B4D5-69DE629DD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FA963F8-551D-4606-8425-F678B5E41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509C15A-67DB-4BE8-8C6F-501A8407B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2C85C1C-21E6-46E2-8C28-DA19D953E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C6A10B9-7F59-4C85-A8A2-6F7BBEF19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7AD86F8-708B-43DB-BDED-745F0E63F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4237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CEF33F0-5B09-4195-90C1-3D530FDB2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3EA20C0-A649-45DE-841B-CEE8A0797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90A935-A3D0-443D-8823-BE2A59935F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760C6-D7CF-4218-93B1-E80A28E3140E}" type="datetimeFigureOut">
              <a:rPr lang="pt-BR" smtClean="0"/>
              <a:t>02/05/2019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5B0945-DCA4-4406-A6D5-65308F523F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D7ACA0C-0C41-46DC-A12E-D788207F6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59C34-9975-4496-8D6D-33D19B388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8567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2F6364A-B358-4BEE-B158-0734D2C93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8202" y="1570814"/>
            <a:ext cx="0" cy="3710227"/>
          </a:xfrm>
          <a:prstGeom prst="line">
            <a:avLst/>
          </a:prstGeom>
          <a:ln w="19050">
            <a:solidFill>
              <a:srgbClr val="FF9E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7395B876-04AB-4116-B16C-4EF67750D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860" y="2024047"/>
            <a:ext cx="7009396" cy="2803759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DDD04386-058C-441E-AECE-A2A46AC5A6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0460" y="2516205"/>
            <a:ext cx="1043355" cy="100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760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Planilha de Requisitos</a:t>
            </a: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A7DB086D-9B36-49E8-B525-C191872151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509177"/>
              </p:ext>
            </p:extLst>
          </p:nvPr>
        </p:nvGraphicFramePr>
        <p:xfrm>
          <a:off x="1263295" y="1895474"/>
          <a:ext cx="4601348" cy="19598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9018">
                  <a:extLst>
                    <a:ext uri="{9D8B030D-6E8A-4147-A177-3AD203B41FA5}">
                      <a16:colId xmlns:a16="http://schemas.microsoft.com/office/drawing/2014/main" val="3770426178"/>
                    </a:ext>
                  </a:extLst>
                </a:gridCol>
                <a:gridCol w="389018">
                  <a:extLst>
                    <a:ext uri="{9D8B030D-6E8A-4147-A177-3AD203B41FA5}">
                      <a16:colId xmlns:a16="http://schemas.microsoft.com/office/drawing/2014/main" val="3883158921"/>
                    </a:ext>
                  </a:extLst>
                </a:gridCol>
                <a:gridCol w="1112347">
                  <a:extLst>
                    <a:ext uri="{9D8B030D-6E8A-4147-A177-3AD203B41FA5}">
                      <a16:colId xmlns:a16="http://schemas.microsoft.com/office/drawing/2014/main" val="2548312426"/>
                    </a:ext>
                  </a:extLst>
                </a:gridCol>
                <a:gridCol w="2182145">
                  <a:extLst>
                    <a:ext uri="{9D8B030D-6E8A-4147-A177-3AD203B41FA5}">
                      <a16:colId xmlns:a16="http://schemas.microsoft.com/office/drawing/2014/main" val="1409442719"/>
                    </a:ext>
                  </a:extLst>
                </a:gridCol>
                <a:gridCol w="528820">
                  <a:extLst>
                    <a:ext uri="{9D8B030D-6E8A-4147-A177-3AD203B41FA5}">
                      <a16:colId xmlns:a16="http://schemas.microsoft.com/office/drawing/2014/main" val="497704140"/>
                    </a:ext>
                  </a:extLst>
                </a:gridCol>
              </a:tblGrid>
              <a:tr h="127815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id</a:t>
                      </a:r>
                      <a:endParaRPr lang="pt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Item</a:t>
                      </a:r>
                      <a:endParaRPr lang="pt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Nome</a:t>
                      </a:r>
                      <a:endParaRPr lang="pt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Descrição</a:t>
                      </a:r>
                      <a:endParaRPr lang="pt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Importância</a:t>
                      </a:r>
                      <a:endParaRPr lang="pt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extLst>
                  <a:ext uri="{0D108BD9-81ED-4DB2-BD59-A6C34878D82A}">
                    <a16:rowId xmlns:a16="http://schemas.microsoft.com/office/drawing/2014/main" val="3306475024"/>
                  </a:ext>
                </a:extLst>
              </a:tr>
              <a:tr h="243458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RF001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pt-BR" sz="700" u="none" strike="noStrike" dirty="0">
                          <a:effectLst/>
                        </a:rPr>
                        <a:t>Software</a:t>
                      </a:r>
                      <a:endParaRPr lang="pt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165" marR="125165" marT="62582" marB="62582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Ler Temperatura e Umidade do ambiente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Ler dados vindos do sensor dht11.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Essencial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extLst>
                  <a:ext uri="{0D108BD9-81ED-4DB2-BD59-A6C34878D82A}">
                    <a16:rowId xmlns:a16="http://schemas.microsoft.com/office/drawing/2014/main" val="712912068"/>
                  </a:ext>
                </a:extLst>
              </a:tr>
              <a:tr h="243458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RF002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Registrar dados vindos do Arduino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Registrar dados recebidos no banco de dados.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Essencial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extLst>
                  <a:ext uri="{0D108BD9-81ED-4DB2-BD59-A6C34878D82A}">
                    <a16:rowId xmlns:a16="http://schemas.microsoft.com/office/drawing/2014/main" val="4148353178"/>
                  </a:ext>
                </a:extLst>
              </a:tr>
              <a:tr h="243458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RF003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Buscar dados de ambientação do banco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Buscar dados de temperatura e umidade ideais no banco de dados.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Essencial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extLst>
                  <a:ext uri="{0D108BD9-81ED-4DB2-BD59-A6C34878D82A}">
                    <a16:rowId xmlns:a16="http://schemas.microsoft.com/office/drawing/2014/main" val="2156932679"/>
                  </a:ext>
                </a:extLst>
              </a:tr>
              <a:tr h="365187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RF004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Comparar estado do ambiente atual com a ideal do banco de dados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 dirty="0">
                          <a:effectLst/>
                        </a:rPr>
                        <a:t>Compara a temperatura e umidade lida dos sensores com a do banco.</a:t>
                      </a:r>
                      <a:endParaRPr lang="pt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Essencial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extLst>
                  <a:ext uri="{0D108BD9-81ED-4DB2-BD59-A6C34878D82A}">
                    <a16:rowId xmlns:a16="http://schemas.microsoft.com/office/drawing/2014/main" val="1505448254"/>
                  </a:ext>
                </a:extLst>
              </a:tr>
              <a:tr h="365187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RF005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Adaptar ambiente para a ideal descrita no banco de dados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Adaptar a temperatura e umidade ambiente para a ideal.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Essencial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extLst>
                  <a:ext uri="{0D108BD9-81ED-4DB2-BD59-A6C34878D82A}">
                    <a16:rowId xmlns:a16="http://schemas.microsoft.com/office/drawing/2014/main" val="703446344"/>
                  </a:ext>
                </a:extLst>
              </a:tr>
              <a:tr h="371272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RF006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Registrar dados de mudanças de temperatura e umidade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 dirty="0">
                          <a:effectLst/>
                        </a:rPr>
                        <a:t>Registrar dados de mudanças recebidos no banco de dados.</a:t>
                      </a:r>
                      <a:endParaRPr lang="pt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 dirty="0">
                          <a:effectLst/>
                        </a:rPr>
                        <a:t>Importante</a:t>
                      </a:r>
                      <a:endParaRPr lang="pt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86" marR="6086" marT="6086" marB="0" anchor="b"/>
                </a:tc>
                <a:extLst>
                  <a:ext uri="{0D108BD9-81ED-4DB2-BD59-A6C34878D82A}">
                    <a16:rowId xmlns:a16="http://schemas.microsoft.com/office/drawing/2014/main" val="3972463910"/>
                  </a:ext>
                </a:extLst>
              </a:tr>
            </a:tbl>
          </a:graphicData>
        </a:graphic>
      </p:graphicFrame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0C48268D-1230-4803-9C57-929B8BED2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555822"/>
              </p:ext>
            </p:extLst>
          </p:nvPr>
        </p:nvGraphicFramePr>
        <p:xfrm>
          <a:off x="7154562" y="2015458"/>
          <a:ext cx="2739060" cy="43513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1572">
                  <a:extLst>
                    <a:ext uri="{9D8B030D-6E8A-4147-A177-3AD203B41FA5}">
                      <a16:colId xmlns:a16="http://schemas.microsoft.com/office/drawing/2014/main" val="3087870385"/>
                    </a:ext>
                  </a:extLst>
                </a:gridCol>
                <a:gridCol w="231572">
                  <a:extLst>
                    <a:ext uri="{9D8B030D-6E8A-4147-A177-3AD203B41FA5}">
                      <a16:colId xmlns:a16="http://schemas.microsoft.com/office/drawing/2014/main" val="3275267273"/>
                    </a:ext>
                  </a:extLst>
                </a:gridCol>
                <a:gridCol w="662150">
                  <a:extLst>
                    <a:ext uri="{9D8B030D-6E8A-4147-A177-3AD203B41FA5}">
                      <a16:colId xmlns:a16="http://schemas.microsoft.com/office/drawing/2014/main" val="1155009810"/>
                    </a:ext>
                  </a:extLst>
                </a:gridCol>
                <a:gridCol w="1298973">
                  <a:extLst>
                    <a:ext uri="{9D8B030D-6E8A-4147-A177-3AD203B41FA5}">
                      <a16:colId xmlns:a16="http://schemas.microsoft.com/office/drawing/2014/main" val="660003631"/>
                    </a:ext>
                  </a:extLst>
                </a:gridCol>
                <a:gridCol w="314793">
                  <a:extLst>
                    <a:ext uri="{9D8B030D-6E8A-4147-A177-3AD203B41FA5}">
                      <a16:colId xmlns:a16="http://schemas.microsoft.com/office/drawing/2014/main" val="3910267776"/>
                    </a:ext>
                  </a:extLst>
                </a:gridCol>
              </a:tblGrid>
              <a:tr h="217386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RF007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rowSpan="29">
                  <a:txBody>
                    <a:bodyPr/>
                    <a:lstStyle/>
                    <a:p>
                      <a:pPr algn="ctr" fontAlgn="ctr"/>
                      <a:r>
                        <a:rPr lang="pt-BR" sz="400" u="none" strike="noStrike">
                          <a:effectLst/>
                        </a:rPr>
                        <a:t>Site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Menu de navegação do site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Menu no topo da página do site com os botões - Página Inicial, Sobre, Produto, Simulador Financeiro, Fale Conosco e Login.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Essencial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3952959856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RF008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Site terá a função de login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Fazer login para acessar seus dados e informações sobre o serviço contratado.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Essencial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2937279711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RF009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Imagem de fundo para tela inicial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Imagem de fundo na página inicial.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206399718"/>
                  </a:ext>
                </a:extLst>
              </a:tr>
              <a:tr h="72462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RF010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Logotipo da empresa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Centralizado na página inicial.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451457387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RF011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Página contando um pouco sobre nós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Descrição da empresa contendo história, missão, visão e valores.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3645375277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RF012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Video explicativo sobre o produto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Video explicativo do produto com informações técnicas e suas funcionalidades.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Desejável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2996169285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RF013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Informações sobre o produto 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Informações mais detalhadas sobre o produto e seu funcionamento.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2356128259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RF014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Sessão para descrever as premissas do produto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Requisitos minimos para o funcionamento do produto.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3411571569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RF015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Página do simulador financeiro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Tela contendo custo beneficio da contratação do nosso produto.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Essencial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747513066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RF016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Calcular quantidade de sensores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Calculo usado para definir a quantidade de sensores necessarios para o funcionamento ideal do produto.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Desejável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562476022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RF017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Calcular pontencia dos ar-condicionados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Calcular pontência necessária dos ar-condicionados.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Desejável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2102792346"/>
                  </a:ext>
                </a:extLst>
              </a:tr>
              <a:tr h="72462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RF018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Botão adquirir produto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Botão para redirecionar o cliente para se cadastrar.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Essencial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2528903419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RF019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Cadastrar clientes na base de dados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Fazer cadastro do cliente.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Essencial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851745723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RF020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Escolher forma de pagamento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Escolher forma de pagamento.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1607157583"/>
                  </a:ext>
                </a:extLst>
              </a:tr>
              <a:tr h="217386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RF021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Selecionar quantidade de galpões que o cliente possui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Selecionar quantidade de galpões na hora do cadastro.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1417701239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RF022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Campo para informar o tamanho dos galpões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Determinar tamanho em metros quadrados.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665591872"/>
                  </a:ext>
                </a:extLst>
              </a:tr>
              <a:tr h="217386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RF023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Campo para informar a quantidade de ar condicionados no galpão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Numero de ar-condicionados no local.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851137601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RF024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Campo para inserir o endereço por CEP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Preenchimento automático a partir do Correios.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Desejavel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473117444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RF025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Função de validação de email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Validar cadastro por email.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 dirty="0">
                          <a:effectLst/>
                        </a:rPr>
                        <a:t>Desejável</a:t>
                      </a:r>
                      <a:endParaRPr lang="pt-BR" sz="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6087956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RF026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Função para excesso de tentativas de login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Exceder tentativas de login (Máximo 10).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Desejável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943392855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RF027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Sessão de fale Conosco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 dirty="0">
                          <a:effectLst/>
                        </a:rPr>
                        <a:t>Formulário para contato. (Que será enviado para o </a:t>
                      </a:r>
                      <a:r>
                        <a:rPr lang="pt-BR" sz="400" u="none" strike="noStrike" dirty="0" err="1">
                          <a:effectLst/>
                        </a:rPr>
                        <a:t>email</a:t>
                      </a:r>
                      <a:r>
                        <a:rPr lang="pt-BR" sz="400" u="none" strike="noStrike" dirty="0">
                          <a:effectLst/>
                        </a:rPr>
                        <a:t> da empresa)</a:t>
                      </a:r>
                      <a:endParaRPr lang="pt-BR" sz="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623356558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RF028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Sessão de tela de gráficos no perfil do cliente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 dirty="0">
                          <a:effectLst/>
                        </a:rPr>
                        <a:t>Tela contendo métricas, </a:t>
                      </a:r>
                      <a:r>
                        <a:rPr lang="pt-BR" sz="400" u="none" strike="noStrike" dirty="0" err="1">
                          <a:effectLst/>
                        </a:rPr>
                        <a:t>estatisticas</a:t>
                      </a:r>
                      <a:r>
                        <a:rPr lang="pt-BR" sz="400" u="none" strike="noStrike" dirty="0">
                          <a:effectLst/>
                        </a:rPr>
                        <a:t> e dashboards.</a:t>
                      </a:r>
                      <a:endParaRPr lang="pt-BR" sz="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Essencial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645148438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RF029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Acompanhamento de gráfico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Escolha o periodo para exibição do gráfico. (Diário, semanal, mensal).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Desejável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1824097784"/>
                  </a:ext>
                </a:extLst>
              </a:tr>
              <a:tr h="217386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RF030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Sessão de serviços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Visualizar serviço contratado. (Ver estado dos galpões, produto armazenado e temperatura e umidade ambiente atual).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Desejável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1754874473"/>
                  </a:ext>
                </a:extLst>
              </a:tr>
              <a:tr h="217386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RF031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Sessão com campos onde será possivel a edição das informações dos galpões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Alteração de galpão, produto e temperatura e umidade ideais de forma manual. (Na tela de serviços)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3535012471"/>
                  </a:ext>
                </a:extLst>
              </a:tr>
              <a:tr h="72462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RF032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Sessão para solicitar reparos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Solicitar reparos do produto na tela de serviços.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Desejável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2240690641"/>
                  </a:ext>
                </a:extLst>
              </a:tr>
              <a:tr h="144924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RF033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Função de notificações no site para o cliente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Enviar notificações sobre a temperatura e umidade em que seus produtos estão sendo mantidos. (email)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 dirty="0">
                          <a:effectLst/>
                        </a:rPr>
                        <a:t>Desejável</a:t>
                      </a:r>
                      <a:endParaRPr lang="pt-BR" sz="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975904006"/>
                  </a:ext>
                </a:extLst>
              </a:tr>
              <a:tr h="217386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RF034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Função para gerar relatório das informações contidas no site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Gerar relatório sobre as informações desejadas sobre o serviço contratado e os dados que o envolvem.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Importante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3155380040"/>
                  </a:ext>
                </a:extLst>
              </a:tr>
              <a:tr h="76085"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RF035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400" u="none" strike="noStrike">
                          <a:effectLst/>
                        </a:rPr>
                        <a:t>Sessão perfil do usuário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>
                          <a:effectLst/>
                        </a:rPr>
                        <a:t>Exibir e editar informaçoes pessoais.</a:t>
                      </a:r>
                      <a:endParaRPr lang="pt-BR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400" u="none" strike="noStrike" dirty="0">
                          <a:effectLst/>
                        </a:rPr>
                        <a:t>Importante</a:t>
                      </a:r>
                      <a:endParaRPr lang="pt-BR" sz="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23" marR="3623" marT="3623" marB="0" anchor="b"/>
                </a:tc>
                <a:extLst>
                  <a:ext uri="{0D108BD9-81ED-4DB2-BD59-A6C34878D82A}">
                    <a16:rowId xmlns:a16="http://schemas.microsoft.com/office/drawing/2014/main" val="758987776"/>
                  </a:ext>
                </a:extLst>
              </a:tr>
            </a:tbl>
          </a:graphicData>
        </a:graphic>
      </p:graphicFrame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A380ED72-F647-4769-98BE-8EB6B762B1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74634"/>
              </p:ext>
            </p:extLst>
          </p:nvPr>
        </p:nvGraphicFramePr>
        <p:xfrm>
          <a:off x="1222804" y="4226012"/>
          <a:ext cx="4641839" cy="9885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2441">
                  <a:extLst>
                    <a:ext uri="{9D8B030D-6E8A-4147-A177-3AD203B41FA5}">
                      <a16:colId xmlns:a16="http://schemas.microsoft.com/office/drawing/2014/main" val="4094762359"/>
                    </a:ext>
                  </a:extLst>
                </a:gridCol>
                <a:gridCol w="392441">
                  <a:extLst>
                    <a:ext uri="{9D8B030D-6E8A-4147-A177-3AD203B41FA5}">
                      <a16:colId xmlns:a16="http://schemas.microsoft.com/office/drawing/2014/main" val="1213351405"/>
                    </a:ext>
                  </a:extLst>
                </a:gridCol>
                <a:gridCol w="1122135">
                  <a:extLst>
                    <a:ext uri="{9D8B030D-6E8A-4147-A177-3AD203B41FA5}">
                      <a16:colId xmlns:a16="http://schemas.microsoft.com/office/drawing/2014/main" val="2071830439"/>
                    </a:ext>
                  </a:extLst>
                </a:gridCol>
                <a:gridCol w="2201348">
                  <a:extLst>
                    <a:ext uri="{9D8B030D-6E8A-4147-A177-3AD203B41FA5}">
                      <a16:colId xmlns:a16="http://schemas.microsoft.com/office/drawing/2014/main" val="648985387"/>
                    </a:ext>
                  </a:extLst>
                </a:gridCol>
                <a:gridCol w="533474">
                  <a:extLst>
                    <a:ext uri="{9D8B030D-6E8A-4147-A177-3AD203B41FA5}">
                      <a16:colId xmlns:a16="http://schemas.microsoft.com/office/drawing/2014/main" val="96683736"/>
                    </a:ext>
                  </a:extLst>
                </a:gridCol>
              </a:tblGrid>
              <a:tr h="245600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RNF001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700" u="none" strike="noStrike">
                          <a:effectLst/>
                        </a:rPr>
                        <a:t>Desenvolvimento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8944" marR="58944" marT="29472" marB="29472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 dirty="0">
                          <a:effectLst/>
                        </a:rPr>
                        <a:t>Conexão com Internet</a:t>
                      </a:r>
                      <a:endParaRPr lang="pt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 dirty="0">
                          <a:effectLst/>
                        </a:rPr>
                        <a:t>Disponibilidade de internet para o tráfego dos dados da aplicação ao banco de dados na nuvem.</a:t>
                      </a:r>
                      <a:endParaRPr lang="pt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Essencial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extLst>
                  <a:ext uri="{0D108BD9-81ED-4DB2-BD59-A6C34878D82A}">
                    <a16:rowId xmlns:a16="http://schemas.microsoft.com/office/drawing/2014/main" val="169426891"/>
                  </a:ext>
                </a:extLst>
              </a:tr>
              <a:tr h="491200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RNF002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Banco de Dados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Armazenamento em nuvem onde serão guardados os dados do site, as informações do usuário e os dados temperatura e umidade para os mais diversos tipos de produtos a serem armazenados.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Essencial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extLst>
                  <a:ext uri="{0D108BD9-81ED-4DB2-BD59-A6C34878D82A}">
                    <a16:rowId xmlns:a16="http://schemas.microsoft.com/office/drawing/2014/main" val="564474892"/>
                  </a:ext>
                </a:extLst>
              </a:tr>
              <a:tr h="251740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RNF003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Arduino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Codíficar o arduino para controlar as necessidades do sistema.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 dirty="0">
                          <a:effectLst/>
                        </a:rPr>
                        <a:t>Essencial</a:t>
                      </a:r>
                      <a:endParaRPr lang="pt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extLst>
                  <a:ext uri="{0D108BD9-81ED-4DB2-BD59-A6C34878D82A}">
                    <a16:rowId xmlns:a16="http://schemas.microsoft.com/office/drawing/2014/main" val="320055918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FE58F12A-25CA-42D8-B4D8-0CBCE71D12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1533744"/>
              </p:ext>
            </p:extLst>
          </p:nvPr>
        </p:nvGraphicFramePr>
        <p:xfrm>
          <a:off x="1222803" y="5585255"/>
          <a:ext cx="4641839" cy="7429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2441">
                  <a:extLst>
                    <a:ext uri="{9D8B030D-6E8A-4147-A177-3AD203B41FA5}">
                      <a16:colId xmlns:a16="http://schemas.microsoft.com/office/drawing/2014/main" val="1632472274"/>
                    </a:ext>
                  </a:extLst>
                </a:gridCol>
                <a:gridCol w="392441">
                  <a:extLst>
                    <a:ext uri="{9D8B030D-6E8A-4147-A177-3AD203B41FA5}">
                      <a16:colId xmlns:a16="http://schemas.microsoft.com/office/drawing/2014/main" val="3933565527"/>
                    </a:ext>
                  </a:extLst>
                </a:gridCol>
                <a:gridCol w="1122135">
                  <a:extLst>
                    <a:ext uri="{9D8B030D-6E8A-4147-A177-3AD203B41FA5}">
                      <a16:colId xmlns:a16="http://schemas.microsoft.com/office/drawing/2014/main" val="1205417936"/>
                    </a:ext>
                  </a:extLst>
                </a:gridCol>
                <a:gridCol w="2201348">
                  <a:extLst>
                    <a:ext uri="{9D8B030D-6E8A-4147-A177-3AD203B41FA5}">
                      <a16:colId xmlns:a16="http://schemas.microsoft.com/office/drawing/2014/main" val="2124909009"/>
                    </a:ext>
                  </a:extLst>
                </a:gridCol>
                <a:gridCol w="533474">
                  <a:extLst>
                    <a:ext uri="{9D8B030D-6E8A-4147-A177-3AD203B41FA5}">
                      <a16:colId xmlns:a16="http://schemas.microsoft.com/office/drawing/2014/main" val="3014653391"/>
                    </a:ext>
                  </a:extLst>
                </a:gridCol>
              </a:tblGrid>
              <a:tr h="245600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RNF004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700" u="none" strike="noStrike">
                          <a:effectLst/>
                        </a:rPr>
                        <a:t>Tipos de sensores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391" marR="88391" marT="44195" marB="4419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Sensor Infravermelho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 dirty="0">
                          <a:effectLst/>
                        </a:rPr>
                        <a:t>Sensor para transmitir informações entre o </a:t>
                      </a:r>
                      <a:r>
                        <a:rPr lang="pt-BR" sz="700" u="none" strike="noStrike" dirty="0" err="1">
                          <a:effectLst/>
                        </a:rPr>
                        <a:t>arduino</a:t>
                      </a:r>
                      <a:r>
                        <a:rPr lang="pt-BR" sz="700" u="none" strike="noStrike" dirty="0">
                          <a:effectLst/>
                        </a:rPr>
                        <a:t> e o ar-condicionado.</a:t>
                      </a:r>
                      <a:endParaRPr lang="pt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Essencial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extLst>
                  <a:ext uri="{0D108BD9-81ED-4DB2-BD59-A6C34878D82A}">
                    <a16:rowId xmlns:a16="http://schemas.microsoft.com/office/drawing/2014/main" val="2197481690"/>
                  </a:ext>
                </a:extLst>
              </a:tr>
              <a:tr h="245600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RNF005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Sensor de Temperatura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Sensor de temperatura para medir a temperatura dos galpões usados para armazenas produtos críticos.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Essencial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extLst>
                  <a:ext uri="{0D108BD9-81ED-4DB2-BD59-A6C34878D82A}">
                    <a16:rowId xmlns:a16="http://schemas.microsoft.com/office/drawing/2014/main" val="2764805533"/>
                  </a:ext>
                </a:extLst>
              </a:tr>
              <a:tr h="251740"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RNF006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700" u="none" strike="noStrike">
                          <a:effectLst/>
                        </a:rPr>
                        <a:t>Sensor de Umidade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>
                          <a:effectLst/>
                        </a:rPr>
                        <a:t>Sensor de umidade para medir a temperatura dos galpões usados para armazenas produtos críticos.</a:t>
                      </a:r>
                      <a:endParaRPr lang="pt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700" u="none" strike="noStrike" dirty="0">
                          <a:effectLst/>
                        </a:rPr>
                        <a:t>Essencial</a:t>
                      </a:r>
                      <a:endParaRPr lang="pt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40" marR="6140" marT="6140" marB="0" anchor="b"/>
                </a:tc>
                <a:extLst>
                  <a:ext uri="{0D108BD9-81ED-4DB2-BD59-A6C34878D82A}">
                    <a16:rowId xmlns:a16="http://schemas.microsoft.com/office/drawing/2014/main" val="23104163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7694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Planilha de Requisitos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FB9A2001-FC78-460D-A652-E9AC7D435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021124"/>
              </p:ext>
            </p:extLst>
          </p:nvPr>
        </p:nvGraphicFramePr>
        <p:xfrm>
          <a:off x="744311" y="2020049"/>
          <a:ext cx="9649346" cy="41099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5798">
                  <a:extLst>
                    <a:ext uri="{9D8B030D-6E8A-4147-A177-3AD203B41FA5}">
                      <a16:colId xmlns:a16="http://schemas.microsoft.com/office/drawing/2014/main" val="3770426178"/>
                    </a:ext>
                  </a:extLst>
                </a:gridCol>
                <a:gridCol w="815798">
                  <a:extLst>
                    <a:ext uri="{9D8B030D-6E8A-4147-A177-3AD203B41FA5}">
                      <a16:colId xmlns:a16="http://schemas.microsoft.com/office/drawing/2014/main" val="3883158921"/>
                    </a:ext>
                  </a:extLst>
                </a:gridCol>
                <a:gridCol w="2332669">
                  <a:extLst>
                    <a:ext uri="{9D8B030D-6E8A-4147-A177-3AD203B41FA5}">
                      <a16:colId xmlns:a16="http://schemas.microsoft.com/office/drawing/2014/main" val="2548312426"/>
                    </a:ext>
                  </a:extLst>
                </a:gridCol>
                <a:gridCol w="4576109">
                  <a:extLst>
                    <a:ext uri="{9D8B030D-6E8A-4147-A177-3AD203B41FA5}">
                      <a16:colId xmlns:a16="http://schemas.microsoft.com/office/drawing/2014/main" val="1409442719"/>
                    </a:ext>
                  </a:extLst>
                </a:gridCol>
                <a:gridCol w="1108972">
                  <a:extLst>
                    <a:ext uri="{9D8B030D-6E8A-4147-A177-3AD203B41FA5}">
                      <a16:colId xmlns:a16="http://schemas.microsoft.com/office/drawing/2014/main" val="497704140"/>
                    </a:ext>
                  </a:extLst>
                </a:gridCol>
              </a:tblGrid>
              <a:tr h="268037"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id</a:t>
                      </a:r>
                      <a:endParaRPr lang="pt-BR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Item</a:t>
                      </a:r>
                      <a:endParaRPr lang="pt-BR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Nome</a:t>
                      </a:r>
                      <a:endParaRPr lang="pt-BR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Descrição</a:t>
                      </a:r>
                      <a:endParaRPr lang="pt-BR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Importância</a:t>
                      </a:r>
                      <a:endParaRPr lang="pt-BR" sz="15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extLst>
                  <a:ext uri="{0D108BD9-81ED-4DB2-BD59-A6C34878D82A}">
                    <a16:rowId xmlns:a16="http://schemas.microsoft.com/office/drawing/2014/main" val="3306475024"/>
                  </a:ext>
                </a:extLst>
              </a:tr>
              <a:tr h="510548"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RF001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pt-BR" sz="1500" u="none" strike="noStrike" dirty="0">
                          <a:effectLst/>
                        </a:rPr>
                        <a:t>Software</a:t>
                      </a:r>
                      <a:endParaRPr lang="pt-BR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1756" marR="191756" marT="95878" marB="95878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500" u="none" strike="noStrike">
                          <a:effectLst/>
                        </a:rPr>
                        <a:t>Ler Temperatura e Umidade do ambiente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500" u="none" strike="noStrike">
                          <a:effectLst/>
                        </a:rPr>
                        <a:t>Ler dados vindos do sensor dht11.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Essencial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extLst>
                  <a:ext uri="{0D108BD9-81ED-4DB2-BD59-A6C34878D82A}">
                    <a16:rowId xmlns:a16="http://schemas.microsoft.com/office/drawing/2014/main" val="712912068"/>
                  </a:ext>
                </a:extLst>
              </a:tr>
              <a:tr h="510548"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RF002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500" u="none" strike="noStrike">
                          <a:effectLst/>
                        </a:rPr>
                        <a:t>Registrar dados vindos do Arduino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Registrar dados recebidos no banco de dados.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Essencial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extLst>
                  <a:ext uri="{0D108BD9-81ED-4DB2-BD59-A6C34878D82A}">
                    <a16:rowId xmlns:a16="http://schemas.microsoft.com/office/drawing/2014/main" val="4148353178"/>
                  </a:ext>
                </a:extLst>
              </a:tr>
              <a:tr h="510548"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RF003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500" u="none" strike="noStrike">
                          <a:effectLst/>
                        </a:rPr>
                        <a:t>Buscar dados de ambientação do banco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Buscar dados de temperatura e umidade ideais no banco de dados.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Essencial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extLst>
                  <a:ext uri="{0D108BD9-81ED-4DB2-BD59-A6C34878D82A}">
                    <a16:rowId xmlns:a16="http://schemas.microsoft.com/office/drawing/2014/main" val="2156932679"/>
                  </a:ext>
                </a:extLst>
              </a:tr>
              <a:tr h="765822"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RF004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500" u="none" strike="noStrike">
                          <a:effectLst/>
                        </a:rPr>
                        <a:t>Comparar estado do ambiente atual com a ideal do banco de dados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 dirty="0">
                          <a:effectLst/>
                        </a:rPr>
                        <a:t>Compara a temperatura e umidade lida dos sensores com a do banco.</a:t>
                      </a:r>
                      <a:endParaRPr lang="pt-BR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Essencial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extLst>
                  <a:ext uri="{0D108BD9-81ED-4DB2-BD59-A6C34878D82A}">
                    <a16:rowId xmlns:a16="http://schemas.microsoft.com/office/drawing/2014/main" val="1505448254"/>
                  </a:ext>
                </a:extLst>
              </a:tr>
              <a:tr h="765822"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RF005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500" u="none" strike="noStrike">
                          <a:effectLst/>
                        </a:rPr>
                        <a:t>Adaptar ambiente para a ideal descrita no banco de dados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Adaptar a temperatura e umidade ambiente para a ideal.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Essencial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extLst>
                  <a:ext uri="{0D108BD9-81ED-4DB2-BD59-A6C34878D82A}">
                    <a16:rowId xmlns:a16="http://schemas.microsoft.com/office/drawing/2014/main" val="703446344"/>
                  </a:ext>
                </a:extLst>
              </a:tr>
              <a:tr h="778583"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>
                          <a:effectLst/>
                        </a:rPr>
                        <a:t>RF006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500" u="none" strike="noStrike">
                          <a:effectLst/>
                        </a:rPr>
                        <a:t>Registrar dados de mudanças de temperatura e umidade</a:t>
                      </a:r>
                      <a:endParaRPr lang="pt-BR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 dirty="0">
                          <a:effectLst/>
                        </a:rPr>
                        <a:t>Registrar dados de mudanças recebidos no banco de dados.</a:t>
                      </a:r>
                      <a:endParaRPr lang="pt-BR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500" u="none" strike="noStrike" dirty="0">
                          <a:effectLst/>
                        </a:rPr>
                        <a:t>Importante</a:t>
                      </a:r>
                      <a:endParaRPr lang="pt-BR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763" marR="12763" marT="12763" marB="0" anchor="b"/>
                </a:tc>
                <a:extLst>
                  <a:ext uri="{0D108BD9-81ED-4DB2-BD59-A6C34878D82A}">
                    <a16:rowId xmlns:a16="http://schemas.microsoft.com/office/drawing/2014/main" val="3972463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43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Planilha de Sprints</a:t>
            </a: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27668DA4-E4D9-47FB-8CFA-B15FD3BE81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242415"/>
              </p:ext>
            </p:extLst>
          </p:nvPr>
        </p:nvGraphicFramePr>
        <p:xfrm>
          <a:off x="539580" y="1893088"/>
          <a:ext cx="1718480" cy="28515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5645">
                  <a:extLst>
                    <a:ext uri="{9D8B030D-6E8A-4147-A177-3AD203B41FA5}">
                      <a16:colId xmlns:a16="http://schemas.microsoft.com/office/drawing/2014/main" val="3209139383"/>
                    </a:ext>
                  </a:extLst>
                </a:gridCol>
                <a:gridCol w="357479">
                  <a:extLst>
                    <a:ext uri="{9D8B030D-6E8A-4147-A177-3AD203B41FA5}">
                      <a16:colId xmlns:a16="http://schemas.microsoft.com/office/drawing/2014/main" val="2126958445"/>
                    </a:ext>
                  </a:extLst>
                </a:gridCol>
                <a:gridCol w="637431">
                  <a:extLst>
                    <a:ext uri="{9D8B030D-6E8A-4147-A177-3AD203B41FA5}">
                      <a16:colId xmlns:a16="http://schemas.microsoft.com/office/drawing/2014/main" val="3262719392"/>
                    </a:ext>
                  </a:extLst>
                </a:gridCol>
                <a:gridCol w="447925">
                  <a:extLst>
                    <a:ext uri="{9D8B030D-6E8A-4147-A177-3AD203B41FA5}">
                      <a16:colId xmlns:a16="http://schemas.microsoft.com/office/drawing/2014/main" val="3361868145"/>
                    </a:ext>
                  </a:extLst>
                </a:gridCol>
              </a:tblGrid>
              <a:tr h="90522"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ID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Grupo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Descrição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Importância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extLst>
                  <a:ext uri="{0D108BD9-81ED-4DB2-BD59-A6C34878D82A}">
                    <a16:rowId xmlns:a16="http://schemas.microsoft.com/office/drawing/2014/main" val="4086949239"/>
                  </a:ext>
                </a:extLst>
              </a:tr>
              <a:tr h="172422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 dirty="0">
                          <a:effectLst/>
                        </a:rPr>
                        <a:t>1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>
                          <a:effectLst/>
                        </a:rPr>
                        <a:t>Site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7386" marR="117386" marT="58693" marB="58693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Fazer página Inicial do site Institucional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extLst>
                  <a:ext uri="{0D108BD9-81ED-4DB2-BD59-A6C34878D82A}">
                    <a16:rowId xmlns:a16="http://schemas.microsoft.com/office/drawing/2014/main" val="3951053684"/>
                  </a:ext>
                </a:extLst>
              </a:tr>
              <a:tr h="172422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2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Fazer barra de menu navegação do site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extLst>
                  <a:ext uri="{0D108BD9-81ED-4DB2-BD59-A6C34878D82A}">
                    <a16:rowId xmlns:a16="http://schemas.microsoft.com/office/drawing/2014/main" val="1942304554"/>
                  </a:ext>
                </a:extLst>
              </a:tr>
              <a:tr h="431057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3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Fazer página sobre, que terá informações sobre a empresa como história, missão, visão e valores.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extLst>
                  <a:ext uri="{0D108BD9-81ED-4DB2-BD59-A6C34878D82A}">
                    <a16:rowId xmlns:a16="http://schemas.microsoft.com/office/drawing/2014/main" val="3905984918"/>
                  </a:ext>
                </a:extLst>
              </a:tr>
              <a:tr h="517269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4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Fazer página simulador financeiro onde terá uma simulação de economia ao utilizar nosso software.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extLst>
                  <a:ext uri="{0D108BD9-81ED-4DB2-BD59-A6C34878D82A}">
                    <a16:rowId xmlns:a16="http://schemas.microsoft.com/office/drawing/2014/main" val="3023616642"/>
                  </a:ext>
                </a:extLst>
              </a:tr>
              <a:tr h="431057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5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Página produto onde terá informações mais detalhadas sobre o projeto e o produto que será oferecido.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extLst>
                  <a:ext uri="{0D108BD9-81ED-4DB2-BD59-A6C34878D82A}">
                    <a16:rowId xmlns:a16="http://schemas.microsoft.com/office/drawing/2014/main" val="2094064604"/>
                  </a:ext>
                </a:extLst>
              </a:tr>
              <a:tr h="521579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6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Página contato onde poderá encontrar informações como telefone, endereço e enviar uma mensagem para nós.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extLst>
                  <a:ext uri="{0D108BD9-81ED-4DB2-BD59-A6C34878D82A}">
                    <a16:rowId xmlns:a16="http://schemas.microsoft.com/office/drawing/2014/main" val="4210094238"/>
                  </a:ext>
                </a:extLst>
              </a:tr>
              <a:tr h="166101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8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>
                          <a:effectLst/>
                        </a:rPr>
                        <a:t>Banco de Dados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7386" marR="117386" marT="58693" marB="58693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500" u="none" strike="noStrike" dirty="0">
                          <a:effectLst/>
                        </a:rPr>
                        <a:t>Criar tabelas no banco de dados local.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extLst>
                  <a:ext uri="{0D108BD9-81ED-4DB2-BD59-A6C34878D82A}">
                    <a16:rowId xmlns:a16="http://schemas.microsoft.com/office/drawing/2014/main" val="2801540522"/>
                  </a:ext>
                </a:extLst>
              </a:tr>
              <a:tr h="349156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7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Criar modelo conceitual do banco de dados no BrModelo.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 dirty="0">
                          <a:effectLst/>
                        </a:rPr>
                        <a:t>Essencial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11" marR="4311" marT="4311" marB="0" anchor="b"/>
                </a:tc>
                <a:extLst>
                  <a:ext uri="{0D108BD9-81ED-4DB2-BD59-A6C34878D82A}">
                    <a16:rowId xmlns:a16="http://schemas.microsoft.com/office/drawing/2014/main" val="1537271967"/>
                  </a:ext>
                </a:extLst>
              </a:tr>
            </a:tbl>
          </a:graphicData>
        </a:graphic>
      </p:graphicFrame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DEA2E5CB-98A6-4AB1-A003-875C302255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173760"/>
              </p:ext>
            </p:extLst>
          </p:nvPr>
        </p:nvGraphicFramePr>
        <p:xfrm>
          <a:off x="9792934" y="2116651"/>
          <a:ext cx="1718482" cy="26123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6802">
                  <a:extLst>
                    <a:ext uri="{9D8B030D-6E8A-4147-A177-3AD203B41FA5}">
                      <a16:colId xmlns:a16="http://schemas.microsoft.com/office/drawing/2014/main" val="3441300901"/>
                    </a:ext>
                  </a:extLst>
                </a:gridCol>
                <a:gridCol w="455571">
                  <a:extLst>
                    <a:ext uri="{9D8B030D-6E8A-4147-A177-3AD203B41FA5}">
                      <a16:colId xmlns:a16="http://schemas.microsoft.com/office/drawing/2014/main" val="3854142823"/>
                    </a:ext>
                  </a:extLst>
                </a:gridCol>
                <a:gridCol w="634339">
                  <a:extLst>
                    <a:ext uri="{9D8B030D-6E8A-4147-A177-3AD203B41FA5}">
                      <a16:colId xmlns:a16="http://schemas.microsoft.com/office/drawing/2014/main" val="2995349455"/>
                    </a:ext>
                  </a:extLst>
                </a:gridCol>
                <a:gridCol w="351770">
                  <a:extLst>
                    <a:ext uri="{9D8B030D-6E8A-4147-A177-3AD203B41FA5}">
                      <a16:colId xmlns:a16="http://schemas.microsoft.com/office/drawing/2014/main" val="2388641579"/>
                    </a:ext>
                  </a:extLst>
                </a:gridCol>
              </a:tblGrid>
              <a:tr h="90826"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ID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Grupo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Descrição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Importância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extLst>
                  <a:ext uri="{0D108BD9-81ED-4DB2-BD59-A6C34878D82A}">
                    <a16:rowId xmlns:a16="http://schemas.microsoft.com/office/drawing/2014/main" val="2007147601"/>
                  </a:ext>
                </a:extLst>
              </a:tr>
              <a:tr h="173001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1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>
                          <a:effectLst/>
                        </a:rPr>
                        <a:t>Site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7386" marR="117386" marT="58693" marB="58693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Finalizar simulador financeiro do site.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extLst>
                  <a:ext uri="{0D108BD9-81ED-4DB2-BD59-A6C34878D82A}">
                    <a16:rowId xmlns:a16="http://schemas.microsoft.com/office/drawing/2014/main" val="2617790662"/>
                  </a:ext>
                </a:extLst>
              </a:tr>
              <a:tr h="432504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2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Criar tela de login do usuário com os campos: Email e senha, e dois botões: Entrar e cadastrar.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extLst>
                  <a:ext uri="{0D108BD9-81ED-4DB2-BD59-A6C34878D82A}">
                    <a16:rowId xmlns:a16="http://schemas.microsoft.com/office/drawing/2014/main" val="1714852958"/>
                  </a:ext>
                </a:extLst>
              </a:tr>
              <a:tr h="1215336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3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 dirty="0">
                          <a:effectLst/>
                        </a:rPr>
                        <a:t>Criar tela de cadastro de usuário com os campos: Nome completo, CPF/CNPJ, CEP, numero, complemento, </a:t>
                      </a:r>
                      <a:r>
                        <a:rPr lang="pt-BR" sz="500" u="none" strike="noStrike" dirty="0" err="1">
                          <a:effectLst/>
                        </a:rPr>
                        <a:t>email</a:t>
                      </a:r>
                      <a:r>
                        <a:rPr lang="pt-BR" sz="500" u="none" strike="noStrike" dirty="0">
                          <a:effectLst/>
                        </a:rPr>
                        <a:t>, senha, telefone de contato, </a:t>
                      </a:r>
                      <a:r>
                        <a:rPr lang="pt-BR" sz="500" u="none" strike="noStrike" dirty="0" err="1">
                          <a:effectLst/>
                        </a:rPr>
                        <a:t>qtd</a:t>
                      </a:r>
                      <a:r>
                        <a:rPr lang="pt-BR" sz="500" u="none" strike="noStrike" dirty="0">
                          <a:effectLst/>
                        </a:rPr>
                        <a:t> de galpões, metros quadrados dos galpões, </a:t>
                      </a:r>
                      <a:r>
                        <a:rPr lang="pt-BR" sz="500" u="none" strike="noStrike" dirty="0" err="1">
                          <a:effectLst/>
                        </a:rPr>
                        <a:t>qtd</a:t>
                      </a:r>
                      <a:r>
                        <a:rPr lang="pt-BR" sz="500" u="none" strike="noStrike" dirty="0">
                          <a:effectLst/>
                        </a:rPr>
                        <a:t> de ar condicionados e potencia dos </a:t>
                      </a:r>
                      <a:r>
                        <a:rPr lang="pt-BR" sz="500" u="none" strike="noStrike" dirty="0" err="1">
                          <a:effectLst/>
                        </a:rPr>
                        <a:t>ar-condicionados</a:t>
                      </a:r>
                      <a:r>
                        <a:rPr lang="pt-BR" sz="500" u="none" strike="noStrike" dirty="0">
                          <a:effectLst/>
                        </a:rPr>
                        <a:t>.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extLst>
                  <a:ext uri="{0D108BD9-81ED-4DB2-BD59-A6C34878D82A}">
                    <a16:rowId xmlns:a16="http://schemas.microsoft.com/office/drawing/2014/main" val="55981999"/>
                  </a:ext>
                </a:extLst>
              </a:tr>
              <a:tr h="173001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4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 dirty="0">
                          <a:effectLst/>
                        </a:rPr>
                        <a:t>Banco de Dados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7386" marR="117386" marT="58693" marB="58693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500" u="none" strike="noStrike">
                          <a:effectLst/>
                        </a:rPr>
                        <a:t>Testar banco de dados local.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extLst>
                  <a:ext uri="{0D108BD9-81ED-4DB2-BD59-A6C34878D82A}">
                    <a16:rowId xmlns:a16="http://schemas.microsoft.com/office/drawing/2014/main" val="1795341790"/>
                  </a:ext>
                </a:extLst>
              </a:tr>
              <a:tr h="177326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5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Criar tabelas do banco de dados no Azure.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extLst>
                  <a:ext uri="{0D108BD9-81ED-4DB2-BD59-A6C34878D82A}">
                    <a16:rowId xmlns:a16="http://schemas.microsoft.com/office/drawing/2014/main" val="4059117368"/>
                  </a:ext>
                </a:extLst>
              </a:tr>
              <a:tr h="173001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6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>
                          <a:effectLst/>
                        </a:rPr>
                        <a:t>Arquitetura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7386" marR="117386" marT="58693" marB="58693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Criar arquitetura HLD do projeto.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extLst>
                  <a:ext uri="{0D108BD9-81ED-4DB2-BD59-A6C34878D82A}">
                    <a16:rowId xmlns:a16="http://schemas.microsoft.com/office/drawing/2014/main" val="2455670542"/>
                  </a:ext>
                </a:extLst>
              </a:tr>
              <a:tr h="177326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7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Criar arquitetura LLD do projeto.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 dirty="0">
                          <a:effectLst/>
                        </a:rPr>
                        <a:t>Importante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5" marR="4325" marT="4325" marB="0" anchor="b"/>
                </a:tc>
                <a:extLst>
                  <a:ext uri="{0D108BD9-81ED-4DB2-BD59-A6C34878D82A}">
                    <a16:rowId xmlns:a16="http://schemas.microsoft.com/office/drawing/2014/main" val="274001596"/>
                  </a:ext>
                </a:extLst>
              </a:tr>
            </a:tbl>
          </a:graphicData>
        </a:graphic>
      </p:graphicFrame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06E6E745-0363-4EAA-B2F4-B87BA262D5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758495"/>
              </p:ext>
            </p:extLst>
          </p:nvPr>
        </p:nvGraphicFramePr>
        <p:xfrm>
          <a:off x="5324869" y="2116651"/>
          <a:ext cx="1718482" cy="22719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1048">
                  <a:extLst>
                    <a:ext uri="{9D8B030D-6E8A-4147-A177-3AD203B41FA5}">
                      <a16:colId xmlns:a16="http://schemas.microsoft.com/office/drawing/2014/main" val="3225923815"/>
                    </a:ext>
                  </a:extLst>
                </a:gridCol>
                <a:gridCol w="470388">
                  <a:extLst>
                    <a:ext uri="{9D8B030D-6E8A-4147-A177-3AD203B41FA5}">
                      <a16:colId xmlns:a16="http://schemas.microsoft.com/office/drawing/2014/main" val="3999008611"/>
                    </a:ext>
                  </a:extLst>
                </a:gridCol>
                <a:gridCol w="564465">
                  <a:extLst>
                    <a:ext uri="{9D8B030D-6E8A-4147-A177-3AD203B41FA5}">
                      <a16:colId xmlns:a16="http://schemas.microsoft.com/office/drawing/2014/main" val="3319720796"/>
                    </a:ext>
                  </a:extLst>
                </a:gridCol>
                <a:gridCol w="382581">
                  <a:extLst>
                    <a:ext uri="{9D8B030D-6E8A-4147-A177-3AD203B41FA5}">
                      <a16:colId xmlns:a16="http://schemas.microsoft.com/office/drawing/2014/main" val="2536655194"/>
                    </a:ext>
                  </a:extLst>
                </a:gridCol>
              </a:tblGrid>
              <a:tr h="98782"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ID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Grupo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Descrição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Importância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extLst>
                  <a:ext uri="{0D108BD9-81ED-4DB2-BD59-A6C34878D82A}">
                    <a16:rowId xmlns:a16="http://schemas.microsoft.com/office/drawing/2014/main" val="1637981381"/>
                  </a:ext>
                </a:extLst>
              </a:tr>
              <a:tr h="282232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1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>
                          <a:effectLst/>
                        </a:rPr>
                        <a:t>Documentação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7386" marR="117386" marT="58693" marB="58693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500" u="none" strike="noStrike">
                          <a:effectLst/>
                        </a:rPr>
                        <a:t>Fazer Fluxogramas de Atividades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extLst>
                  <a:ext uri="{0D108BD9-81ED-4DB2-BD59-A6C34878D82A}">
                    <a16:rowId xmlns:a16="http://schemas.microsoft.com/office/drawing/2014/main" val="2602634456"/>
                  </a:ext>
                </a:extLst>
              </a:tr>
              <a:tr h="188154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2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Fluxograma de Login @AB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extLst>
                  <a:ext uri="{0D108BD9-81ED-4DB2-BD59-A6C34878D82A}">
                    <a16:rowId xmlns:a16="http://schemas.microsoft.com/office/drawing/2014/main" val="3425797108"/>
                  </a:ext>
                </a:extLst>
              </a:tr>
              <a:tr h="188154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3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Fluxograma de Cadastro @G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 dirty="0">
                          <a:effectLst/>
                        </a:rPr>
                        <a:t>Essencial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extLst>
                  <a:ext uri="{0D108BD9-81ED-4DB2-BD59-A6C34878D82A}">
                    <a16:rowId xmlns:a16="http://schemas.microsoft.com/office/drawing/2014/main" val="109095063"/>
                  </a:ext>
                </a:extLst>
              </a:tr>
              <a:tr h="470388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4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Fluxograma de Capturar e registrar umidade e temperatura @LS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 dirty="0">
                          <a:effectLst/>
                        </a:rPr>
                        <a:t>Essencial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extLst>
                  <a:ext uri="{0D108BD9-81ED-4DB2-BD59-A6C34878D82A}">
                    <a16:rowId xmlns:a16="http://schemas.microsoft.com/office/drawing/2014/main" val="2800455443"/>
                  </a:ext>
                </a:extLst>
              </a:tr>
              <a:tr h="470388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5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Fazer Fluxograma de adaptar temperatura e umidade do galpão @AC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extLst>
                  <a:ext uri="{0D108BD9-81ED-4DB2-BD59-A6C34878D82A}">
                    <a16:rowId xmlns:a16="http://schemas.microsoft.com/office/drawing/2014/main" val="2423193233"/>
                  </a:ext>
                </a:extLst>
              </a:tr>
              <a:tr h="286936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6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Fazer Fluxograma de Configurações do galpão @AS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extLst>
                  <a:ext uri="{0D108BD9-81ED-4DB2-BD59-A6C34878D82A}">
                    <a16:rowId xmlns:a16="http://schemas.microsoft.com/office/drawing/2014/main" val="2873626972"/>
                  </a:ext>
                </a:extLst>
              </a:tr>
              <a:tr h="286936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7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 dirty="0">
                          <a:effectLst/>
                        </a:rPr>
                        <a:t>Gráficos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Pesquisar Dashboard do projeto @JP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 dirty="0">
                          <a:effectLst/>
                        </a:rPr>
                        <a:t>Desejável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4" marR="4704" marT="4704" marB="0" anchor="b"/>
                </a:tc>
                <a:extLst>
                  <a:ext uri="{0D108BD9-81ED-4DB2-BD59-A6C34878D82A}">
                    <a16:rowId xmlns:a16="http://schemas.microsoft.com/office/drawing/2014/main" val="177453559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053C2E7E-1B9A-4D5E-AA8D-EF1EA3923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1398433"/>
              </p:ext>
            </p:extLst>
          </p:nvPr>
        </p:nvGraphicFramePr>
        <p:xfrm>
          <a:off x="7380433" y="4287278"/>
          <a:ext cx="2075419" cy="23469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0344">
                  <a:extLst>
                    <a:ext uri="{9D8B030D-6E8A-4147-A177-3AD203B41FA5}">
                      <a16:colId xmlns:a16="http://schemas.microsoft.com/office/drawing/2014/main" val="65282342"/>
                    </a:ext>
                  </a:extLst>
                </a:gridCol>
                <a:gridCol w="549565">
                  <a:extLst>
                    <a:ext uri="{9D8B030D-6E8A-4147-A177-3AD203B41FA5}">
                      <a16:colId xmlns:a16="http://schemas.microsoft.com/office/drawing/2014/main" val="3577865518"/>
                    </a:ext>
                  </a:extLst>
                </a:gridCol>
                <a:gridCol w="821116">
                  <a:extLst>
                    <a:ext uri="{9D8B030D-6E8A-4147-A177-3AD203B41FA5}">
                      <a16:colId xmlns:a16="http://schemas.microsoft.com/office/drawing/2014/main" val="2202354111"/>
                    </a:ext>
                  </a:extLst>
                </a:gridCol>
                <a:gridCol w="394394">
                  <a:extLst>
                    <a:ext uri="{9D8B030D-6E8A-4147-A177-3AD203B41FA5}">
                      <a16:colId xmlns:a16="http://schemas.microsoft.com/office/drawing/2014/main" val="1323115811"/>
                    </a:ext>
                  </a:extLst>
                </a:gridCol>
              </a:tblGrid>
              <a:tr h="101832"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ID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Grupo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Descrição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Importância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extLst>
                  <a:ext uri="{0D108BD9-81ED-4DB2-BD59-A6C34878D82A}">
                    <a16:rowId xmlns:a16="http://schemas.microsoft.com/office/drawing/2014/main" val="1251352422"/>
                  </a:ext>
                </a:extLst>
              </a:tr>
              <a:tr h="290946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1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>
                          <a:effectLst/>
                        </a:rPr>
                        <a:t>Site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7385" marR="117385" marT="58693" marB="58693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500" u="none" strike="noStrike">
                          <a:effectLst/>
                        </a:rPr>
                        <a:t>Fazer barra de menu lateral para navegação entre as páginas do site.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extLst>
                  <a:ext uri="{0D108BD9-81ED-4DB2-BD59-A6C34878D82A}">
                    <a16:rowId xmlns:a16="http://schemas.microsoft.com/office/drawing/2014/main" val="3526580314"/>
                  </a:ext>
                </a:extLst>
              </a:tr>
              <a:tr h="484911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2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Fazer modal com opções de edição de produto, ambiente e informações dos galpões na página galpões.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extLst>
                  <a:ext uri="{0D108BD9-81ED-4DB2-BD59-A6C34878D82A}">
                    <a16:rowId xmlns:a16="http://schemas.microsoft.com/office/drawing/2014/main" val="908979256"/>
                  </a:ext>
                </a:extLst>
              </a:tr>
              <a:tr h="295795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3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Alinhar cores das páginas já feitas e as conectar por links.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extLst>
                  <a:ext uri="{0D108BD9-81ED-4DB2-BD59-A6C34878D82A}">
                    <a16:rowId xmlns:a16="http://schemas.microsoft.com/office/drawing/2014/main" val="1020542406"/>
                  </a:ext>
                </a:extLst>
              </a:tr>
              <a:tr h="387928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4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>
                          <a:effectLst/>
                        </a:rPr>
                        <a:t>Banco de dados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7385" marR="117385" marT="58693" marB="58693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Inserir dados consistentes no banco de dados relacionados a usuários e galpões.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extLst>
                  <a:ext uri="{0D108BD9-81ED-4DB2-BD59-A6C34878D82A}">
                    <a16:rowId xmlns:a16="http://schemas.microsoft.com/office/drawing/2014/main" val="1576065479"/>
                  </a:ext>
                </a:extLst>
              </a:tr>
              <a:tr h="392778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5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Testar querys de select com as informações inseridas no banco de dados.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Desejável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extLst>
                  <a:ext uri="{0D108BD9-81ED-4DB2-BD59-A6C34878D82A}">
                    <a16:rowId xmlns:a16="http://schemas.microsoft.com/office/drawing/2014/main" val="701447845"/>
                  </a:ext>
                </a:extLst>
              </a:tr>
              <a:tr h="193965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6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>
                          <a:effectLst/>
                        </a:rPr>
                        <a:t>Documentação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7385" marR="117385" marT="58693" marB="58693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Fazer tutorial de nodeJS para professora Marise.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extLst>
                  <a:ext uri="{0D108BD9-81ED-4DB2-BD59-A6C34878D82A}">
                    <a16:rowId xmlns:a16="http://schemas.microsoft.com/office/drawing/2014/main" val="2217770533"/>
                  </a:ext>
                </a:extLst>
              </a:tr>
              <a:tr h="198813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7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 dirty="0">
                          <a:effectLst/>
                        </a:rPr>
                        <a:t>Revisar planilha de riscos do projeto.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 dirty="0">
                          <a:effectLst/>
                        </a:rPr>
                        <a:t>Desejável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49" marR="4849" marT="4849" marB="0" anchor="b"/>
                </a:tc>
                <a:extLst>
                  <a:ext uri="{0D108BD9-81ED-4DB2-BD59-A6C34878D82A}">
                    <a16:rowId xmlns:a16="http://schemas.microsoft.com/office/drawing/2014/main" val="4247544044"/>
                  </a:ext>
                </a:extLst>
              </a:tr>
            </a:tbl>
          </a:graphicData>
        </a:graphic>
      </p:graphicFrame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B53C5CB1-C143-4D5B-BBE9-A50BA45412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504783"/>
              </p:ext>
            </p:extLst>
          </p:nvPr>
        </p:nvGraphicFramePr>
        <p:xfrm>
          <a:off x="2736148" y="4168059"/>
          <a:ext cx="2075418" cy="246618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1070">
                  <a:extLst>
                    <a:ext uri="{9D8B030D-6E8A-4147-A177-3AD203B41FA5}">
                      <a16:colId xmlns:a16="http://schemas.microsoft.com/office/drawing/2014/main" val="3341582971"/>
                    </a:ext>
                  </a:extLst>
                </a:gridCol>
                <a:gridCol w="648063">
                  <a:extLst>
                    <a:ext uri="{9D8B030D-6E8A-4147-A177-3AD203B41FA5}">
                      <a16:colId xmlns:a16="http://schemas.microsoft.com/office/drawing/2014/main" val="3224564333"/>
                    </a:ext>
                  </a:extLst>
                </a:gridCol>
                <a:gridCol w="578394">
                  <a:extLst>
                    <a:ext uri="{9D8B030D-6E8A-4147-A177-3AD203B41FA5}">
                      <a16:colId xmlns:a16="http://schemas.microsoft.com/office/drawing/2014/main" val="2739157135"/>
                    </a:ext>
                  </a:extLst>
                </a:gridCol>
                <a:gridCol w="537891">
                  <a:extLst>
                    <a:ext uri="{9D8B030D-6E8A-4147-A177-3AD203B41FA5}">
                      <a16:colId xmlns:a16="http://schemas.microsoft.com/office/drawing/2014/main" val="3703455914"/>
                    </a:ext>
                  </a:extLst>
                </a:gridCol>
              </a:tblGrid>
              <a:tr h="102149"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ID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Grupo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Descrição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Importância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extLst>
                  <a:ext uri="{0D108BD9-81ED-4DB2-BD59-A6C34878D82A}">
                    <a16:rowId xmlns:a16="http://schemas.microsoft.com/office/drawing/2014/main" val="2347338793"/>
                  </a:ext>
                </a:extLst>
              </a:tr>
              <a:tr h="194571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1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>
                          <a:effectLst/>
                        </a:rPr>
                        <a:t>Ajustes Finais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7386" marR="117386" marT="58693" marB="58693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500" u="none" strike="noStrike">
                          <a:effectLst/>
                        </a:rPr>
                        <a:t>Arrumar bug na tela sobre.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extLst>
                  <a:ext uri="{0D108BD9-81ED-4DB2-BD59-A6C34878D82A}">
                    <a16:rowId xmlns:a16="http://schemas.microsoft.com/office/drawing/2014/main" val="2664743423"/>
                  </a:ext>
                </a:extLst>
              </a:tr>
              <a:tr h="194571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2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500" u="none" strike="noStrike">
                          <a:effectLst/>
                        </a:rPr>
                        <a:t>Arrumar bug na tela cadastro.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extLst>
                  <a:ext uri="{0D108BD9-81ED-4DB2-BD59-A6C34878D82A}">
                    <a16:rowId xmlns:a16="http://schemas.microsoft.com/office/drawing/2014/main" val="2102750453"/>
                  </a:ext>
                </a:extLst>
              </a:tr>
              <a:tr h="194571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3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Colocar modal no editar galpões.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extLst>
                  <a:ext uri="{0D108BD9-81ED-4DB2-BD59-A6C34878D82A}">
                    <a16:rowId xmlns:a16="http://schemas.microsoft.com/office/drawing/2014/main" val="538016453"/>
                  </a:ext>
                </a:extLst>
              </a:tr>
              <a:tr h="291857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4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500" u="none" strike="noStrike">
                          <a:effectLst/>
                        </a:rPr>
                        <a:t>Arrumar altura do titulona tela dashboard.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extLst>
                  <a:ext uri="{0D108BD9-81ED-4DB2-BD59-A6C34878D82A}">
                    <a16:rowId xmlns:a16="http://schemas.microsoft.com/office/drawing/2014/main" val="3152342271"/>
                  </a:ext>
                </a:extLst>
              </a:tr>
              <a:tr h="194571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5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Alinhar telas em tempo real.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Desejável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extLst>
                  <a:ext uri="{0D108BD9-81ED-4DB2-BD59-A6C34878D82A}">
                    <a16:rowId xmlns:a16="http://schemas.microsoft.com/office/drawing/2014/main" val="2567510002"/>
                  </a:ext>
                </a:extLst>
              </a:tr>
              <a:tr h="306449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6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Fazer verificação de login com sweetAlert.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extLst>
                  <a:ext uri="{0D108BD9-81ED-4DB2-BD59-A6C34878D82A}">
                    <a16:rowId xmlns:a16="http://schemas.microsoft.com/office/drawing/2014/main" val="3416436231"/>
                  </a:ext>
                </a:extLst>
              </a:tr>
              <a:tr h="291857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7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Mudar cor de fundo e alinhar a tela do simulador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Desejável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extLst>
                  <a:ext uri="{0D108BD9-81ED-4DB2-BD59-A6C34878D82A}">
                    <a16:rowId xmlns:a16="http://schemas.microsoft.com/office/drawing/2014/main" val="4024908265"/>
                  </a:ext>
                </a:extLst>
              </a:tr>
              <a:tr h="296721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8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Adicionar botão voltar na tela de cadastro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Essencial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extLst>
                  <a:ext uri="{0D108BD9-81ED-4DB2-BD59-A6C34878D82A}">
                    <a16:rowId xmlns:a16="http://schemas.microsoft.com/office/drawing/2014/main" val="397093781"/>
                  </a:ext>
                </a:extLst>
              </a:tr>
              <a:tr h="199435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9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>
                          <a:effectLst/>
                        </a:rPr>
                        <a:t>Documentação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Revisar Documentação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Importante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extLst>
                  <a:ext uri="{0D108BD9-81ED-4DB2-BD59-A6C34878D82A}">
                    <a16:rowId xmlns:a16="http://schemas.microsoft.com/office/drawing/2014/main" val="1006718751"/>
                  </a:ext>
                </a:extLst>
              </a:tr>
              <a:tr h="199435">
                <a:tc>
                  <a:txBody>
                    <a:bodyPr/>
                    <a:lstStyle/>
                    <a:p>
                      <a:pPr algn="r" fontAlgn="b"/>
                      <a:r>
                        <a:rPr lang="pt-BR" sz="500" u="none" strike="noStrike">
                          <a:effectLst/>
                        </a:rPr>
                        <a:t>10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u="none" strike="noStrike">
                          <a:effectLst/>
                        </a:rPr>
                        <a:t>Apresentação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>
                          <a:effectLst/>
                        </a:rPr>
                        <a:t>Fazer slides das apresentações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500" u="none" strike="noStrike" dirty="0">
                          <a:effectLst/>
                        </a:rPr>
                        <a:t>Essencial</a:t>
                      </a:r>
                      <a:endParaRPr lang="pt-BR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64" marR="4864" marT="4864" marB="0" anchor="b"/>
                </a:tc>
                <a:extLst>
                  <a:ext uri="{0D108BD9-81ED-4DB2-BD59-A6C34878D82A}">
                    <a16:rowId xmlns:a16="http://schemas.microsoft.com/office/drawing/2014/main" val="3654696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097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Planilha de Sprints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86A953B0-6B07-4D68-8B49-A5A340A308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0598796"/>
              </p:ext>
            </p:extLst>
          </p:nvPr>
        </p:nvGraphicFramePr>
        <p:xfrm>
          <a:off x="1445741" y="1786834"/>
          <a:ext cx="7772400" cy="48474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62228">
                  <a:extLst>
                    <a:ext uri="{9D8B030D-6E8A-4147-A177-3AD203B41FA5}">
                      <a16:colId xmlns:a16="http://schemas.microsoft.com/office/drawing/2014/main" val="316568097"/>
                    </a:ext>
                  </a:extLst>
                </a:gridCol>
                <a:gridCol w="2058110">
                  <a:extLst>
                    <a:ext uri="{9D8B030D-6E8A-4147-A177-3AD203B41FA5}">
                      <a16:colId xmlns:a16="http://schemas.microsoft.com/office/drawing/2014/main" val="1276162790"/>
                    </a:ext>
                  </a:extLst>
                </a:gridCol>
                <a:gridCol w="3075062">
                  <a:extLst>
                    <a:ext uri="{9D8B030D-6E8A-4147-A177-3AD203B41FA5}">
                      <a16:colId xmlns:a16="http://schemas.microsoft.com/office/drawing/2014/main" val="3808659901"/>
                    </a:ext>
                  </a:extLst>
                </a:gridCol>
                <a:gridCol w="1477000">
                  <a:extLst>
                    <a:ext uri="{9D8B030D-6E8A-4147-A177-3AD203B41FA5}">
                      <a16:colId xmlns:a16="http://schemas.microsoft.com/office/drawing/2014/main" val="745465231"/>
                    </a:ext>
                  </a:extLst>
                </a:gridCol>
              </a:tblGrid>
              <a:tr h="210321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ID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Grupo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Descrição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Importância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extLst>
                  <a:ext uri="{0D108BD9-81ED-4DB2-BD59-A6C34878D82A}">
                    <a16:rowId xmlns:a16="http://schemas.microsoft.com/office/drawing/2014/main" val="2155468761"/>
                  </a:ext>
                </a:extLst>
              </a:tr>
              <a:tr h="600919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Site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301" marR="84301" marT="42151" marB="42151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Fazer barra de menu lateral para navegação entre as páginas do site.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Essencial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extLst>
                  <a:ext uri="{0D108BD9-81ED-4DB2-BD59-A6C34878D82A}">
                    <a16:rowId xmlns:a16="http://schemas.microsoft.com/office/drawing/2014/main" val="1249554968"/>
                  </a:ext>
                </a:extLst>
              </a:tr>
              <a:tr h="1001532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2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Fazer modal com opções de edição de produto, ambiente e informações dos galpões na página galpões.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Essencial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extLst>
                  <a:ext uri="{0D108BD9-81ED-4DB2-BD59-A6C34878D82A}">
                    <a16:rowId xmlns:a16="http://schemas.microsoft.com/office/drawing/2014/main" val="3703371046"/>
                  </a:ext>
                </a:extLst>
              </a:tr>
              <a:tr h="610934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3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Alinhar cores das páginas já feitas e as conectar por links.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Importante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extLst>
                  <a:ext uri="{0D108BD9-81ED-4DB2-BD59-A6C34878D82A}">
                    <a16:rowId xmlns:a16="http://schemas.microsoft.com/office/drawing/2014/main" val="3382410777"/>
                  </a:ext>
                </a:extLst>
              </a:tr>
              <a:tr h="801224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4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Banco de dados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301" marR="84301" marT="42151" marB="42151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Inserir dados consistentes no banco de dados relacionados a usuários e galpões.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Importante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extLst>
                  <a:ext uri="{0D108BD9-81ED-4DB2-BD59-A6C34878D82A}">
                    <a16:rowId xmlns:a16="http://schemas.microsoft.com/office/drawing/2014/main" val="3109805659"/>
                  </a:ext>
                </a:extLst>
              </a:tr>
              <a:tr h="81124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5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Testar querys de select com as informações inseridas no banco de dados.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Desejável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extLst>
                  <a:ext uri="{0D108BD9-81ED-4DB2-BD59-A6C34878D82A}">
                    <a16:rowId xmlns:a16="http://schemas.microsoft.com/office/drawing/2014/main" val="1264174319"/>
                  </a:ext>
                </a:extLst>
              </a:tr>
              <a:tr h="400613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6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Documentação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301" marR="84301" marT="42151" marB="42151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Fazer tutorial de nodeJS para professora Marise.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Importante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extLst>
                  <a:ext uri="{0D108BD9-81ED-4DB2-BD59-A6C34878D82A}">
                    <a16:rowId xmlns:a16="http://schemas.microsoft.com/office/drawing/2014/main" val="3127161112"/>
                  </a:ext>
                </a:extLst>
              </a:tr>
              <a:tr h="410628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effectLst/>
                        </a:rPr>
                        <a:t>7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effectLst/>
                        </a:rPr>
                        <a:t>Revisar planilha de riscos do projeto.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>
                          <a:effectLst/>
                        </a:rPr>
                        <a:t>Desejável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15" marR="10015" marT="10015" marB="0" anchor="b"/>
                </a:tc>
                <a:extLst>
                  <a:ext uri="{0D108BD9-81ED-4DB2-BD59-A6C34878D82A}">
                    <a16:rowId xmlns:a16="http://schemas.microsoft.com/office/drawing/2014/main" val="1509549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022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Planilha de Riscos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AB69974-76B5-4A7D-AA79-6024B99B8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7" y="2133600"/>
            <a:ext cx="1208722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967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Ferramentas de Gerenciamento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9C38678-484E-44F8-A6B4-7E81EA2DB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199" y="2641203"/>
            <a:ext cx="6096000" cy="202692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F77C318-69F4-4E14-B5E0-BE17CAF216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0044"/>
            <a:ext cx="5791199" cy="1778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522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Ferramentas de Gerenciamento (GitHub)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FB6B5D8-7764-4FA2-8E4C-9AFF20E460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524" y="1911445"/>
            <a:ext cx="7638952" cy="465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997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Ferramentas de Gerenciamento (</a:t>
            </a:r>
            <a:r>
              <a:rPr lang="pt-BR" sz="3200" dirty="0" err="1">
                <a:latin typeface="Berlin Sans FB" panose="020E0602020502020306" pitchFamily="34" charset="0"/>
              </a:rPr>
              <a:t>Trello</a:t>
            </a:r>
            <a:r>
              <a:rPr lang="pt-BR" sz="3200" dirty="0">
                <a:latin typeface="Berlin Sans FB" panose="020E0602020502020306" pitchFamily="34" charset="0"/>
              </a:rPr>
              <a:t>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ACC8F69-34E5-417B-A86A-D25C0B0EEE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686" y="1963047"/>
            <a:ext cx="9476581" cy="467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808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Modelo Conceitual (DER)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ED8AD1D-B79B-4472-9A89-CB22DF7D1C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8113" y="2010023"/>
            <a:ext cx="6175774" cy="427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819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Modelo Conceitual (DER)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C0D1E75-6601-4AE2-8BC7-613BAF2FD9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67" t="35676" b="35496"/>
          <a:stretch/>
        </p:blipFill>
        <p:spPr>
          <a:xfrm>
            <a:off x="1540913" y="2372497"/>
            <a:ext cx="9110174" cy="316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45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Contexto de Negócio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E81BC8B-C35A-4330-96DB-538FF76A0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920" y="3225851"/>
            <a:ext cx="3048000" cy="20002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236E817-BE82-4007-8C37-6A63085316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9" r="9268"/>
          <a:stretch/>
        </p:blipFill>
        <p:spPr>
          <a:xfrm>
            <a:off x="304800" y="2474430"/>
            <a:ext cx="5768397" cy="35030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48968C73-F640-4990-9E9E-E5836C6BB3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848" y="3225851"/>
            <a:ext cx="3086100" cy="20002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4BF79D2-1268-46BC-87D7-19B8BA6043AD}"/>
              </a:ext>
            </a:extLst>
          </p:cNvPr>
          <p:cNvSpPr txBox="1"/>
          <p:nvPr/>
        </p:nvSpPr>
        <p:spPr>
          <a:xfrm>
            <a:off x="825623" y="1755878"/>
            <a:ext cx="4358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Galpões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2C29D94-D1E7-49E1-91D7-E1D8E4EDAD22}"/>
              </a:ext>
            </a:extLst>
          </p:cNvPr>
          <p:cNvSpPr txBox="1"/>
          <p:nvPr/>
        </p:nvSpPr>
        <p:spPr>
          <a:xfrm>
            <a:off x="6710837" y="2058848"/>
            <a:ext cx="4358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Alimentos perecíveis e farmacêuticos 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530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FDF39B0-5B09-48BA-AAB0-C8D3E9595D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998" b="107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6D0C64C-BA9E-4135-9DCF-55BE75B9AD85}"/>
              </a:ext>
            </a:extLst>
          </p:cNvPr>
          <p:cNvSpPr txBox="1"/>
          <p:nvPr/>
        </p:nvSpPr>
        <p:spPr>
          <a:xfrm>
            <a:off x="4406274" y="2105561"/>
            <a:ext cx="337945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dirty="0">
                <a:solidFill>
                  <a:schemeClr val="bg1">
                    <a:lumMod val="95000"/>
                  </a:schemeClr>
                </a:solidFill>
                <a:latin typeface="TypoSlabserif-Light" panose="02000403050000020004" pitchFamily="2" charset="0"/>
                <a:cs typeface="AngsanaUPC" panose="020B0502040204020203" pitchFamily="18" charset="-34"/>
              </a:rPr>
              <a:t>Site</a:t>
            </a:r>
            <a:endParaRPr lang="pt-BR" dirty="0">
              <a:solidFill>
                <a:schemeClr val="bg1">
                  <a:lumMod val="95000"/>
                </a:schemeClr>
              </a:solidFill>
              <a:latin typeface="TypoSlabserif-Light" panose="02000403050000020004" pitchFamily="2" charset="0"/>
              <a:cs typeface="AngsanaUPC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5982419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2C4C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76FED76-D755-437B-B2DE-60CA386EF1F3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Obrigado pela atenção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2834054-36EB-43DF-A710-D858CC6A5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989665"/>
            <a:ext cx="7188199" cy="287528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90F6D04-B693-400A-8F4F-8872DA1F27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4028" y="2524122"/>
            <a:ext cx="1043355" cy="100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886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Contexto de Negócio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6A1F0F6-B694-4275-989B-3F00E80AF6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54" r="22611"/>
          <a:stretch/>
        </p:blipFill>
        <p:spPr>
          <a:xfrm>
            <a:off x="7924800" y="2049640"/>
            <a:ext cx="3551583" cy="3494993"/>
          </a:xfrm>
          <a:prstGeom prst="rect">
            <a:avLst/>
          </a:prstGeom>
        </p:spPr>
      </p:pic>
      <p:sp>
        <p:nvSpPr>
          <p:cNvPr id="12" name="Subtítulo 11">
            <a:extLst>
              <a:ext uri="{FF2B5EF4-FFF2-40B4-BE49-F238E27FC236}">
                <a16:creationId xmlns:a16="http://schemas.microsoft.com/office/drawing/2014/main" id="{2A390427-F2F1-46CC-BE0A-B0BE70320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1" y="2141375"/>
            <a:ext cx="6414051" cy="4325686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Segundo pesquisa da </a:t>
            </a:r>
            <a:r>
              <a:rPr lang="pt-BR" dirty="0" err="1"/>
              <a:t>Colliers</a:t>
            </a:r>
            <a:r>
              <a:rPr lang="pt-BR" dirty="0"/>
              <a:t> Internacional Brasil;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Crescimento 240 mil m² em 2018;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687,5 mil m² construídos em MG;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Vacância de 20,7%;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40% </a:t>
            </a:r>
            <a:r>
              <a:rPr lang="pt-BR"/>
              <a:t>dos alimentos perdidos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4967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Justificativa do Projeto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9B90ADA7-1E9E-4AE3-8654-2EAED1504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2090668"/>
            <a:ext cx="5059017" cy="4351338"/>
          </a:xfrm>
        </p:spPr>
        <p:txBody>
          <a:bodyPr/>
          <a:lstStyle/>
          <a:p>
            <a:r>
              <a:rPr lang="pt-BR" dirty="0" err="1"/>
              <a:t>Iot</a:t>
            </a:r>
            <a:r>
              <a:rPr lang="pt-BR" dirty="0"/>
              <a:t> (internet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Things</a:t>
            </a:r>
            <a:r>
              <a:rPr lang="pt-BR" dirty="0"/>
              <a:t>);</a:t>
            </a:r>
          </a:p>
          <a:p>
            <a:endParaRPr lang="pt-BR" dirty="0"/>
          </a:p>
          <a:p>
            <a:r>
              <a:rPr lang="pt-BR" dirty="0"/>
              <a:t>Automatização;</a:t>
            </a:r>
          </a:p>
          <a:p>
            <a:endParaRPr lang="pt-BR" dirty="0"/>
          </a:p>
          <a:p>
            <a:r>
              <a:rPr lang="pt-BR" dirty="0"/>
              <a:t>Lucro;</a:t>
            </a:r>
          </a:p>
          <a:p>
            <a:endParaRPr lang="pt-BR" dirty="0"/>
          </a:p>
          <a:p>
            <a:r>
              <a:rPr lang="pt-BR" dirty="0"/>
              <a:t>Flexibilidade.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64D499CE-3482-43B2-89E5-60EFB6FE4B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678" y="1895182"/>
            <a:ext cx="5657843" cy="373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264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Desenho de Solução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B945CE3-E313-4564-A19A-039A84DC11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705" y="2125362"/>
            <a:ext cx="6119003" cy="432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808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HLD(High Level Designer)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2E54B5A-89F5-4E94-9142-A386F61C11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04814"/>
            <a:ext cx="12192000" cy="362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7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LLW (Low Level Designer)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60E1BAE-D388-4278-9123-8FEEDA983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10" y="1621873"/>
            <a:ext cx="11343502" cy="458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674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Planilha de Backlog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8FA9323-AC7E-4707-A383-13B371B68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02" y="1853899"/>
            <a:ext cx="3599163" cy="217583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7F71995-59C8-4D6F-98C5-DEA21D49B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0455" y="1984674"/>
            <a:ext cx="3993343" cy="204505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49F42A4-6092-46C4-AA95-675A8051FF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4002" y="4532871"/>
            <a:ext cx="4327826" cy="178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861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7EAEE8E-3D12-4374-9790-E87DA227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844" y="5625669"/>
            <a:ext cx="1043355" cy="1008577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3D59C28-520B-4D7E-A414-242E56720682}"/>
              </a:ext>
            </a:extLst>
          </p:cNvPr>
          <p:cNvSpPr/>
          <p:nvPr/>
        </p:nvSpPr>
        <p:spPr>
          <a:xfrm>
            <a:off x="0" y="0"/>
            <a:ext cx="12192000" cy="1683657"/>
          </a:xfrm>
          <a:prstGeom prst="rect">
            <a:avLst/>
          </a:prstGeom>
          <a:solidFill>
            <a:srgbClr val="00A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Berlin Sans FB" panose="020E0602020502020306" pitchFamily="34" charset="0"/>
              </a:rPr>
              <a:t>Planilha Backlog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647DD6D-3B1C-475C-A039-24D67F39C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420" y="1776686"/>
            <a:ext cx="8035160" cy="485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441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1633</Words>
  <Application>Microsoft Office PowerPoint</Application>
  <PresentationFormat>Widescreen</PresentationFormat>
  <Paragraphs>419</Paragraphs>
  <Slides>21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8" baseType="lpstr">
      <vt:lpstr>AngsanaUPC</vt:lpstr>
      <vt:lpstr>Arial</vt:lpstr>
      <vt:lpstr>Berlin Sans FB</vt:lpstr>
      <vt:lpstr>Calibri</vt:lpstr>
      <vt:lpstr>Calibri Light</vt:lpstr>
      <vt:lpstr>TypoSlabserif-Light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JOÃO PEDRO DA SILVA SOARES</dc:creator>
  <cp:lastModifiedBy>João Pedro Soares</cp:lastModifiedBy>
  <cp:revision>1</cp:revision>
  <dcterms:created xsi:type="dcterms:W3CDTF">2019-04-26T21:24:36Z</dcterms:created>
  <dcterms:modified xsi:type="dcterms:W3CDTF">2019-05-02T10:33:28Z</dcterms:modified>
</cp:coreProperties>
</file>